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6" r:id="rId2"/>
    <p:sldMasterId id="2147483818" r:id="rId3"/>
  </p:sldMasterIdLst>
  <p:notesMasterIdLst>
    <p:notesMasterId r:id="rId30"/>
  </p:notesMasterIdLst>
  <p:handoutMasterIdLst>
    <p:handoutMasterId r:id="rId31"/>
  </p:handoutMasterIdLst>
  <p:sldIdLst>
    <p:sldId id="347" r:id="rId4"/>
    <p:sldId id="344" r:id="rId5"/>
    <p:sldId id="270" r:id="rId6"/>
    <p:sldId id="262" r:id="rId7"/>
    <p:sldId id="269" r:id="rId8"/>
    <p:sldId id="337" r:id="rId9"/>
    <p:sldId id="263" r:id="rId10"/>
    <p:sldId id="317" r:id="rId11"/>
    <p:sldId id="332" r:id="rId12"/>
    <p:sldId id="338" r:id="rId13"/>
    <p:sldId id="348" r:id="rId14"/>
    <p:sldId id="339" r:id="rId15"/>
    <p:sldId id="285" r:id="rId16"/>
    <p:sldId id="284" r:id="rId17"/>
    <p:sldId id="286" r:id="rId18"/>
    <p:sldId id="306" r:id="rId19"/>
    <p:sldId id="342" r:id="rId20"/>
    <p:sldId id="340" r:id="rId21"/>
    <p:sldId id="343" r:id="rId22"/>
    <p:sldId id="298" r:id="rId23"/>
    <p:sldId id="273" r:id="rId24"/>
    <p:sldId id="283" r:id="rId25"/>
    <p:sldId id="346" r:id="rId26"/>
    <p:sldId id="258" r:id="rId27"/>
    <p:sldId id="341"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2D"/>
    <a:srgbClr val="DDA147"/>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313C2-F9B5-4FC5-8098-4525AB309D72}" type="doc">
      <dgm:prSet loTypeId="urn:microsoft.com/office/officeart/2005/8/layout/pyramid1" loCatId="pyramid" qsTypeId="urn:microsoft.com/office/officeart/2005/8/quickstyle/simple1" qsCatId="simple" csTypeId="urn:microsoft.com/office/officeart/2005/8/colors/accent0_1" csCatId="mainScheme" phldr="1"/>
      <dgm:spPr/>
    </dgm:pt>
    <dgm:pt modelId="{799F18FE-380B-45D9-A998-A18CAEAF820A}">
      <dgm:prSet phldrT="[Text]" custT="1"/>
      <dgm:spPr/>
      <dgm:t>
        <a:bodyPr/>
        <a:lstStyle/>
        <a:p>
          <a:pPr>
            <a:lnSpc>
              <a:spcPct val="100000"/>
            </a:lnSpc>
            <a:spcAft>
              <a:spcPts val="0"/>
            </a:spcAft>
          </a:pPr>
          <a:r>
            <a:rPr lang="ja-JP" altLang="en-US" sz="1800" b="1" dirty="0"/>
            <a:t>ディレクター（管理者）</a:t>
          </a:r>
          <a:endParaRPr lang="en-US" altLang="ja-JP" sz="1800" b="1" dirty="0"/>
        </a:p>
        <a:p>
          <a:pPr>
            <a:lnSpc>
              <a:spcPct val="100000"/>
            </a:lnSpc>
            <a:spcAft>
              <a:spcPts val="0"/>
            </a:spcAft>
          </a:pPr>
          <a:r>
            <a:rPr lang="en-US" altLang="ja-JP" sz="1800" b="1" dirty="0"/>
            <a:t>BCBA-D</a:t>
          </a:r>
          <a:r>
            <a:rPr lang="ja-JP" altLang="en-US" sz="1800" b="1" dirty="0"/>
            <a:t>の場合が多い</a:t>
          </a:r>
          <a:endParaRPr lang="en-US" altLang="ja-JP" sz="1800" b="1" dirty="0"/>
        </a:p>
        <a:p>
          <a:pPr>
            <a:lnSpc>
              <a:spcPct val="100000"/>
            </a:lnSpc>
            <a:spcAft>
              <a:spcPts val="0"/>
            </a:spcAft>
          </a:pPr>
          <a:r>
            <a:rPr lang="en-US" altLang="ja-JP" sz="1800" b="1" dirty="0"/>
            <a:t>BCBA</a:t>
          </a:r>
          <a:r>
            <a:rPr lang="ja-JP" altLang="en-US" sz="1800" b="1" dirty="0"/>
            <a:t>のスーパーバイザー</a:t>
          </a:r>
          <a:endParaRPr lang="en-US" sz="1800" b="1" dirty="0"/>
        </a:p>
      </dgm:t>
    </dgm:pt>
    <dgm:pt modelId="{136A4653-4F68-4016-8586-276560B9B7C5}" type="parTrans" cxnId="{EF70C5DD-D1E0-46AD-BF8B-9E520E3891A9}">
      <dgm:prSet/>
      <dgm:spPr/>
      <dgm:t>
        <a:bodyPr/>
        <a:lstStyle/>
        <a:p>
          <a:endParaRPr lang="en-US"/>
        </a:p>
      </dgm:t>
    </dgm:pt>
    <dgm:pt modelId="{24732972-6CCB-447A-A385-C0F5E925727D}" type="sibTrans" cxnId="{EF70C5DD-D1E0-46AD-BF8B-9E520E3891A9}">
      <dgm:prSet/>
      <dgm:spPr/>
      <dgm:t>
        <a:bodyPr/>
        <a:lstStyle/>
        <a:p>
          <a:endParaRPr lang="en-US"/>
        </a:p>
      </dgm:t>
    </dgm:pt>
    <dgm:pt modelId="{DAD0C0A6-CC30-4DA4-A72B-38E2CB2F435E}">
      <dgm:prSet phldrT="[Text]" custT="1"/>
      <dgm:spPr/>
      <dgm:t>
        <a:bodyPr/>
        <a:lstStyle/>
        <a:p>
          <a:pPr>
            <a:lnSpc>
              <a:spcPct val="100000"/>
            </a:lnSpc>
            <a:spcAft>
              <a:spcPts val="0"/>
            </a:spcAft>
          </a:pPr>
          <a:r>
            <a:rPr lang="ja-JP" altLang="en-US" sz="1800" b="1" dirty="0"/>
            <a:t>複数の</a:t>
          </a:r>
          <a:r>
            <a:rPr lang="en-US" altLang="ja-JP" sz="1800" b="1" dirty="0"/>
            <a:t>BCBA</a:t>
          </a:r>
          <a:r>
            <a:rPr lang="ja-JP" altLang="en-US" sz="1800" b="1" dirty="0"/>
            <a:t>が勤務</a:t>
          </a:r>
          <a:endParaRPr lang="en-US" altLang="ja-JP" sz="1800" b="1" dirty="0"/>
        </a:p>
        <a:p>
          <a:pPr>
            <a:lnSpc>
              <a:spcPct val="100000"/>
            </a:lnSpc>
            <a:spcAft>
              <a:spcPts val="0"/>
            </a:spcAft>
          </a:pPr>
          <a:r>
            <a:rPr lang="ja-JP" altLang="en-US" sz="1800" b="1" dirty="0"/>
            <a:t>それぞれ複数のセラピスト（</a:t>
          </a:r>
          <a:r>
            <a:rPr lang="en-US" altLang="ja-JP" sz="1800" b="1" dirty="0"/>
            <a:t>RBT</a:t>
          </a:r>
          <a:r>
            <a:rPr lang="ja-JP" altLang="en-US" sz="1800" b="1" dirty="0"/>
            <a:t>など）を担当セラピストのスーパーバイザー</a:t>
          </a:r>
          <a:endParaRPr lang="en-US" altLang="ja-JP" sz="1800" b="1" dirty="0"/>
        </a:p>
      </dgm:t>
    </dgm:pt>
    <dgm:pt modelId="{9554FC41-DAEE-4E15-B13F-806544FAB81D}" type="parTrans" cxnId="{41165AB9-D3CE-42D3-93B9-D4007D597CC5}">
      <dgm:prSet/>
      <dgm:spPr/>
      <dgm:t>
        <a:bodyPr/>
        <a:lstStyle/>
        <a:p>
          <a:endParaRPr lang="en-US"/>
        </a:p>
      </dgm:t>
    </dgm:pt>
    <dgm:pt modelId="{184AF586-323F-4D5B-923B-48C3FF3A4112}" type="sibTrans" cxnId="{41165AB9-D3CE-42D3-93B9-D4007D597CC5}">
      <dgm:prSet/>
      <dgm:spPr/>
      <dgm:t>
        <a:bodyPr/>
        <a:lstStyle/>
        <a:p>
          <a:endParaRPr lang="en-US"/>
        </a:p>
      </dgm:t>
    </dgm:pt>
    <dgm:pt modelId="{48D2766C-3F14-49C1-B245-2A90FA09D3EB}">
      <dgm:prSet phldrT="[Text]" custT="1"/>
      <dgm:spPr/>
      <dgm:t>
        <a:bodyPr/>
        <a:lstStyle/>
        <a:p>
          <a:r>
            <a:rPr lang="ja-JP" altLang="en-US" sz="1800" b="1" dirty="0"/>
            <a:t>多数のセラピスト（</a:t>
          </a:r>
          <a:r>
            <a:rPr lang="en-US" altLang="ja-JP" sz="1800" b="1" dirty="0"/>
            <a:t>RBT</a:t>
          </a:r>
          <a:r>
            <a:rPr lang="ja-JP" altLang="en-US" sz="1800" b="1" dirty="0"/>
            <a:t>など）が勤務</a:t>
          </a:r>
          <a:endParaRPr lang="en-US" altLang="ja-JP" sz="1800" b="1" dirty="0"/>
        </a:p>
        <a:p>
          <a:r>
            <a:rPr lang="ja-JP" altLang="en-US" sz="1800" b="1" dirty="0"/>
            <a:t>それぞれ複数のクライアントを担当</a:t>
          </a:r>
          <a:endParaRPr lang="en-US" sz="1800" b="1" dirty="0"/>
        </a:p>
      </dgm:t>
    </dgm:pt>
    <dgm:pt modelId="{E64EE889-CEF5-4DAB-A16E-860C584558A6}" type="parTrans" cxnId="{0DE7FAD2-FC37-4B6B-89DB-041C9E5A4CF7}">
      <dgm:prSet/>
      <dgm:spPr/>
      <dgm:t>
        <a:bodyPr/>
        <a:lstStyle/>
        <a:p>
          <a:endParaRPr lang="en-US"/>
        </a:p>
      </dgm:t>
    </dgm:pt>
    <dgm:pt modelId="{30BF7F52-C8A4-4C87-B6F3-0BEECD56E129}" type="sibTrans" cxnId="{0DE7FAD2-FC37-4B6B-89DB-041C9E5A4CF7}">
      <dgm:prSet/>
      <dgm:spPr/>
      <dgm:t>
        <a:bodyPr/>
        <a:lstStyle/>
        <a:p>
          <a:endParaRPr lang="en-US"/>
        </a:p>
      </dgm:t>
    </dgm:pt>
    <dgm:pt modelId="{8A96D6B7-20EF-48B8-90AA-6DE674FBABB4}" type="pres">
      <dgm:prSet presAssocID="{02A313C2-F9B5-4FC5-8098-4525AB309D72}" presName="Name0" presStyleCnt="0">
        <dgm:presLayoutVars>
          <dgm:dir/>
          <dgm:animLvl val="lvl"/>
          <dgm:resizeHandles val="exact"/>
        </dgm:presLayoutVars>
      </dgm:prSet>
      <dgm:spPr/>
    </dgm:pt>
    <dgm:pt modelId="{33A0E256-2136-4B47-B99F-1036C3FC7471}" type="pres">
      <dgm:prSet presAssocID="{799F18FE-380B-45D9-A998-A18CAEAF820A}" presName="Name8" presStyleCnt="0"/>
      <dgm:spPr/>
    </dgm:pt>
    <dgm:pt modelId="{C5EE3A51-A8DB-4A32-8E22-14172D98DEC0}" type="pres">
      <dgm:prSet presAssocID="{799F18FE-380B-45D9-A998-A18CAEAF820A}" presName="level" presStyleLbl="node1" presStyleIdx="0" presStyleCnt="3">
        <dgm:presLayoutVars>
          <dgm:chMax val="1"/>
          <dgm:bulletEnabled val="1"/>
        </dgm:presLayoutVars>
      </dgm:prSet>
      <dgm:spPr/>
    </dgm:pt>
    <dgm:pt modelId="{41C60FE5-485F-44AC-A561-9CB11133F3DE}" type="pres">
      <dgm:prSet presAssocID="{799F18FE-380B-45D9-A998-A18CAEAF820A}" presName="levelTx" presStyleLbl="revTx" presStyleIdx="0" presStyleCnt="0">
        <dgm:presLayoutVars>
          <dgm:chMax val="1"/>
          <dgm:bulletEnabled val="1"/>
        </dgm:presLayoutVars>
      </dgm:prSet>
      <dgm:spPr/>
    </dgm:pt>
    <dgm:pt modelId="{1D800E2E-CE4F-4A2A-B544-12C4B854341C}" type="pres">
      <dgm:prSet presAssocID="{DAD0C0A6-CC30-4DA4-A72B-38E2CB2F435E}" presName="Name8" presStyleCnt="0"/>
      <dgm:spPr/>
    </dgm:pt>
    <dgm:pt modelId="{7029362E-600E-4CD4-8526-680C098A7603}" type="pres">
      <dgm:prSet presAssocID="{DAD0C0A6-CC30-4DA4-A72B-38E2CB2F435E}" presName="level" presStyleLbl="node1" presStyleIdx="1" presStyleCnt="3" custScaleX="99935" custLinFactNeighborY="941">
        <dgm:presLayoutVars>
          <dgm:chMax val="1"/>
          <dgm:bulletEnabled val="1"/>
        </dgm:presLayoutVars>
      </dgm:prSet>
      <dgm:spPr/>
    </dgm:pt>
    <dgm:pt modelId="{516B4631-828B-4FDF-9841-4CE8ADE8B728}" type="pres">
      <dgm:prSet presAssocID="{DAD0C0A6-CC30-4DA4-A72B-38E2CB2F435E}" presName="levelTx" presStyleLbl="revTx" presStyleIdx="0" presStyleCnt="0">
        <dgm:presLayoutVars>
          <dgm:chMax val="1"/>
          <dgm:bulletEnabled val="1"/>
        </dgm:presLayoutVars>
      </dgm:prSet>
      <dgm:spPr/>
    </dgm:pt>
    <dgm:pt modelId="{FBB15F92-DEF1-4028-A737-98B17A1818A1}" type="pres">
      <dgm:prSet presAssocID="{48D2766C-3F14-49C1-B245-2A90FA09D3EB}" presName="Name8" presStyleCnt="0"/>
      <dgm:spPr/>
    </dgm:pt>
    <dgm:pt modelId="{97897F9C-3217-4841-9389-A671AF3D2004}" type="pres">
      <dgm:prSet presAssocID="{48D2766C-3F14-49C1-B245-2A90FA09D3EB}" presName="level" presStyleLbl="node1" presStyleIdx="2" presStyleCnt="3">
        <dgm:presLayoutVars>
          <dgm:chMax val="1"/>
          <dgm:bulletEnabled val="1"/>
        </dgm:presLayoutVars>
      </dgm:prSet>
      <dgm:spPr/>
    </dgm:pt>
    <dgm:pt modelId="{13C66102-F0FD-4EB7-8231-41C4A8B624C8}" type="pres">
      <dgm:prSet presAssocID="{48D2766C-3F14-49C1-B245-2A90FA09D3EB}" presName="levelTx" presStyleLbl="revTx" presStyleIdx="0" presStyleCnt="0">
        <dgm:presLayoutVars>
          <dgm:chMax val="1"/>
          <dgm:bulletEnabled val="1"/>
        </dgm:presLayoutVars>
      </dgm:prSet>
      <dgm:spPr/>
    </dgm:pt>
  </dgm:ptLst>
  <dgm:cxnLst>
    <dgm:cxn modelId="{7C9C1801-9C57-4A06-BD9F-4C21D3B62B7F}" type="presOf" srcId="{DAD0C0A6-CC30-4DA4-A72B-38E2CB2F435E}" destId="{7029362E-600E-4CD4-8526-680C098A7603}" srcOrd="0" destOrd="0" presId="urn:microsoft.com/office/officeart/2005/8/layout/pyramid1"/>
    <dgm:cxn modelId="{13157702-A62D-4A52-AE3B-539E46C56E8D}" type="presOf" srcId="{48D2766C-3F14-49C1-B245-2A90FA09D3EB}" destId="{97897F9C-3217-4841-9389-A671AF3D2004}" srcOrd="0" destOrd="0" presId="urn:microsoft.com/office/officeart/2005/8/layout/pyramid1"/>
    <dgm:cxn modelId="{AA77F10A-E352-4A4D-895D-9BB72D768A31}" type="presOf" srcId="{799F18FE-380B-45D9-A998-A18CAEAF820A}" destId="{C5EE3A51-A8DB-4A32-8E22-14172D98DEC0}" srcOrd="0" destOrd="0" presId="urn:microsoft.com/office/officeart/2005/8/layout/pyramid1"/>
    <dgm:cxn modelId="{72DE500E-7603-4158-B382-9C0A92138999}" type="presOf" srcId="{48D2766C-3F14-49C1-B245-2A90FA09D3EB}" destId="{13C66102-F0FD-4EB7-8231-41C4A8B624C8}" srcOrd="1" destOrd="0" presId="urn:microsoft.com/office/officeart/2005/8/layout/pyramid1"/>
    <dgm:cxn modelId="{8A710760-31B6-40E4-9C52-191D752BF8BB}" type="presOf" srcId="{DAD0C0A6-CC30-4DA4-A72B-38E2CB2F435E}" destId="{516B4631-828B-4FDF-9841-4CE8ADE8B728}" srcOrd="1" destOrd="0" presId="urn:microsoft.com/office/officeart/2005/8/layout/pyramid1"/>
    <dgm:cxn modelId="{41165AB9-D3CE-42D3-93B9-D4007D597CC5}" srcId="{02A313C2-F9B5-4FC5-8098-4525AB309D72}" destId="{DAD0C0A6-CC30-4DA4-A72B-38E2CB2F435E}" srcOrd="1" destOrd="0" parTransId="{9554FC41-DAEE-4E15-B13F-806544FAB81D}" sibTransId="{184AF586-323F-4D5B-923B-48C3FF3A4112}"/>
    <dgm:cxn modelId="{1061D9C3-151A-4E59-8B77-BE5926DBDE30}" type="presOf" srcId="{02A313C2-F9B5-4FC5-8098-4525AB309D72}" destId="{8A96D6B7-20EF-48B8-90AA-6DE674FBABB4}" srcOrd="0" destOrd="0" presId="urn:microsoft.com/office/officeart/2005/8/layout/pyramid1"/>
    <dgm:cxn modelId="{6563C0D0-AA64-4BF2-BDAF-41C00CAE69A6}" type="presOf" srcId="{799F18FE-380B-45D9-A998-A18CAEAF820A}" destId="{41C60FE5-485F-44AC-A561-9CB11133F3DE}" srcOrd="1" destOrd="0" presId="urn:microsoft.com/office/officeart/2005/8/layout/pyramid1"/>
    <dgm:cxn modelId="{0DE7FAD2-FC37-4B6B-89DB-041C9E5A4CF7}" srcId="{02A313C2-F9B5-4FC5-8098-4525AB309D72}" destId="{48D2766C-3F14-49C1-B245-2A90FA09D3EB}" srcOrd="2" destOrd="0" parTransId="{E64EE889-CEF5-4DAB-A16E-860C584558A6}" sibTransId="{30BF7F52-C8A4-4C87-B6F3-0BEECD56E129}"/>
    <dgm:cxn modelId="{EF70C5DD-D1E0-46AD-BF8B-9E520E3891A9}" srcId="{02A313C2-F9B5-4FC5-8098-4525AB309D72}" destId="{799F18FE-380B-45D9-A998-A18CAEAF820A}" srcOrd="0" destOrd="0" parTransId="{136A4653-4F68-4016-8586-276560B9B7C5}" sibTransId="{24732972-6CCB-447A-A385-C0F5E925727D}"/>
    <dgm:cxn modelId="{A71C6836-8B7C-438D-9F8F-9F62C2753B4A}" type="presParOf" srcId="{8A96D6B7-20EF-48B8-90AA-6DE674FBABB4}" destId="{33A0E256-2136-4B47-B99F-1036C3FC7471}" srcOrd="0" destOrd="0" presId="urn:microsoft.com/office/officeart/2005/8/layout/pyramid1"/>
    <dgm:cxn modelId="{6DFE54DA-EDA3-46F2-9E1D-09C83518A694}" type="presParOf" srcId="{33A0E256-2136-4B47-B99F-1036C3FC7471}" destId="{C5EE3A51-A8DB-4A32-8E22-14172D98DEC0}" srcOrd="0" destOrd="0" presId="urn:microsoft.com/office/officeart/2005/8/layout/pyramid1"/>
    <dgm:cxn modelId="{B06DDD48-F7D8-4F03-A673-BB6D5BD43216}" type="presParOf" srcId="{33A0E256-2136-4B47-B99F-1036C3FC7471}" destId="{41C60FE5-485F-44AC-A561-9CB11133F3DE}" srcOrd="1" destOrd="0" presId="urn:microsoft.com/office/officeart/2005/8/layout/pyramid1"/>
    <dgm:cxn modelId="{EF500761-7C03-4B0B-B1F7-8FE7BC54D0E9}" type="presParOf" srcId="{8A96D6B7-20EF-48B8-90AA-6DE674FBABB4}" destId="{1D800E2E-CE4F-4A2A-B544-12C4B854341C}" srcOrd="1" destOrd="0" presId="urn:microsoft.com/office/officeart/2005/8/layout/pyramid1"/>
    <dgm:cxn modelId="{2A78BFE3-FC9D-49F7-B4A7-7BC3106CE0C3}" type="presParOf" srcId="{1D800E2E-CE4F-4A2A-B544-12C4B854341C}" destId="{7029362E-600E-4CD4-8526-680C098A7603}" srcOrd="0" destOrd="0" presId="urn:microsoft.com/office/officeart/2005/8/layout/pyramid1"/>
    <dgm:cxn modelId="{EECFEF58-8446-43FD-9B13-79E3E6245EF7}" type="presParOf" srcId="{1D800E2E-CE4F-4A2A-B544-12C4B854341C}" destId="{516B4631-828B-4FDF-9841-4CE8ADE8B728}" srcOrd="1" destOrd="0" presId="urn:microsoft.com/office/officeart/2005/8/layout/pyramid1"/>
    <dgm:cxn modelId="{7B1BE591-65DB-454E-B857-D10345FB7770}" type="presParOf" srcId="{8A96D6B7-20EF-48B8-90AA-6DE674FBABB4}" destId="{FBB15F92-DEF1-4028-A737-98B17A1818A1}" srcOrd="2" destOrd="0" presId="urn:microsoft.com/office/officeart/2005/8/layout/pyramid1"/>
    <dgm:cxn modelId="{782A3766-B024-4B0C-AFEA-F56383552033}" type="presParOf" srcId="{FBB15F92-DEF1-4028-A737-98B17A1818A1}" destId="{97897F9C-3217-4841-9389-A671AF3D2004}" srcOrd="0" destOrd="0" presId="urn:microsoft.com/office/officeart/2005/8/layout/pyramid1"/>
    <dgm:cxn modelId="{1EA64D81-A383-4B4C-83C1-ADE4E026AC1B}" type="presParOf" srcId="{FBB15F92-DEF1-4028-A737-98B17A1818A1}" destId="{13C66102-F0FD-4EB7-8231-41C4A8B624C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B2A2B-CDF6-48FF-8478-BAFBE548559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367F290C-ACA5-4026-ABEB-25CF88A707F5}">
      <dgm:prSet phldrT="[Text]" custT="1"/>
      <dgm:spPr/>
      <dgm:t>
        <a:bodyPr/>
        <a:lstStyle/>
        <a:p>
          <a:r>
            <a:rPr lang="ja-JP" altLang="en-US" sz="2400" dirty="0"/>
            <a:t>スーパーバイザー（</a:t>
          </a:r>
          <a:r>
            <a:rPr lang="en-US" altLang="ja-JP" sz="2400" dirty="0"/>
            <a:t>BCBA</a:t>
          </a:r>
          <a:r>
            <a:rPr lang="ja-JP" altLang="en-US" sz="2400" dirty="0"/>
            <a:t>など）</a:t>
          </a:r>
          <a:endParaRPr lang="en-US" altLang="ja-JP" sz="2400" dirty="0"/>
        </a:p>
        <a:p>
          <a:r>
            <a:rPr lang="ja-JP" altLang="en-US" sz="2000" dirty="0"/>
            <a:t>アセスメントやプログラム作成</a:t>
          </a:r>
          <a:endParaRPr lang="en-US" altLang="ja-JP" sz="2000" dirty="0"/>
        </a:p>
      </dgm:t>
    </dgm:pt>
    <dgm:pt modelId="{4E5AD2A3-3389-4CBD-BCF0-9717D98B321B}" type="parTrans" cxnId="{F0C1F28C-5DBD-4C29-8C34-2806F9363F68}">
      <dgm:prSet/>
      <dgm:spPr/>
      <dgm:t>
        <a:bodyPr/>
        <a:lstStyle/>
        <a:p>
          <a:endParaRPr lang="en-US"/>
        </a:p>
      </dgm:t>
    </dgm:pt>
    <dgm:pt modelId="{EF4F804A-4E06-4EB7-974E-EF28D7E44214}" type="sibTrans" cxnId="{F0C1F28C-5DBD-4C29-8C34-2806F9363F68}">
      <dgm:prSet/>
      <dgm:spPr/>
      <dgm:t>
        <a:bodyPr/>
        <a:lstStyle/>
        <a:p>
          <a:endParaRPr lang="en-US"/>
        </a:p>
      </dgm:t>
    </dgm:pt>
    <dgm:pt modelId="{D6FF6430-B48B-49ED-9C0B-E4689105AC91}" type="asst">
      <dgm:prSet phldrT="[Text]" custT="1"/>
      <dgm:spPr/>
      <dgm:t>
        <a:bodyPr/>
        <a:lstStyle/>
        <a:p>
          <a:r>
            <a:rPr lang="ja-JP" altLang="en-US" sz="2400" dirty="0"/>
            <a:t>セラピスト（</a:t>
          </a:r>
          <a:r>
            <a:rPr lang="en-US" altLang="ja-JP" sz="2400" dirty="0"/>
            <a:t>RBT</a:t>
          </a:r>
          <a:r>
            <a:rPr lang="ja-JP" altLang="en-US" sz="2400" dirty="0"/>
            <a:t>など）</a:t>
          </a:r>
          <a:endParaRPr lang="en-US" altLang="ja-JP" sz="2400" dirty="0"/>
        </a:p>
        <a:p>
          <a:r>
            <a:rPr lang="ja-JP" altLang="en-US" sz="2000" dirty="0"/>
            <a:t>セラピー実行</a:t>
          </a:r>
          <a:endParaRPr lang="en-US" altLang="ja-JP" sz="2000" dirty="0"/>
        </a:p>
      </dgm:t>
    </dgm:pt>
    <dgm:pt modelId="{02EE15BC-A2DA-477B-8181-9B5EF6DE1886}" type="parTrans" cxnId="{1FD6AC2F-1EB0-415A-B11C-9303441F24EF}">
      <dgm:prSet/>
      <dgm:spPr/>
      <dgm:t>
        <a:bodyPr/>
        <a:lstStyle/>
        <a:p>
          <a:endParaRPr lang="en-US"/>
        </a:p>
      </dgm:t>
    </dgm:pt>
    <dgm:pt modelId="{1EA5845A-19CC-4146-8A8D-D0F92E6ECC3B}" type="sibTrans" cxnId="{1FD6AC2F-1EB0-415A-B11C-9303441F24EF}">
      <dgm:prSet/>
      <dgm:spPr/>
      <dgm:t>
        <a:bodyPr/>
        <a:lstStyle/>
        <a:p>
          <a:endParaRPr lang="en-US"/>
        </a:p>
      </dgm:t>
    </dgm:pt>
    <dgm:pt modelId="{04D4D4DC-4F78-467F-A596-01751C7756AC}">
      <dgm:prSet phldrT="[Text]" custT="1"/>
      <dgm:spPr/>
      <dgm:t>
        <a:bodyPr/>
        <a:lstStyle/>
        <a:p>
          <a:r>
            <a:rPr lang="ja-JP" altLang="en-US" sz="2400" dirty="0"/>
            <a:t>生徒１</a:t>
          </a:r>
          <a:endParaRPr lang="en-US" sz="2400" dirty="0"/>
        </a:p>
      </dgm:t>
    </dgm:pt>
    <dgm:pt modelId="{2FDFE5ED-5B2E-48E2-83D5-A9FB056D44A7}" type="parTrans" cxnId="{028B1D58-0C97-4CCB-87AB-6738592F0C48}">
      <dgm:prSet/>
      <dgm:spPr/>
      <dgm:t>
        <a:bodyPr/>
        <a:lstStyle/>
        <a:p>
          <a:endParaRPr lang="en-US"/>
        </a:p>
      </dgm:t>
    </dgm:pt>
    <dgm:pt modelId="{DF0CEF97-C457-491D-91A1-ABA57854743D}" type="sibTrans" cxnId="{028B1D58-0C97-4CCB-87AB-6738592F0C48}">
      <dgm:prSet/>
      <dgm:spPr/>
      <dgm:t>
        <a:bodyPr/>
        <a:lstStyle/>
        <a:p>
          <a:endParaRPr lang="en-US"/>
        </a:p>
      </dgm:t>
    </dgm:pt>
    <dgm:pt modelId="{2D4CD727-D631-4D77-966F-34A43B2585E2}">
      <dgm:prSet phldrT="[Text]" custT="1"/>
      <dgm:spPr/>
      <dgm:t>
        <a:bodyPr/>
        <a:lstStyle/>
        <a:p>
          <a:r>
            <a:rPr lang="ja-JP" altLang="en-US" sz="2400" dirty="0"/>
            <a:t>生徒２</a:t>
          </a:r>
          <a:endParaRPr lang="en-US" sz="2400" dirty="0"/>
        </a:p>
      </dgm:t>
    </dgm:pt>
    <dgm:pt modelId="{D2DA00AD-F0D5-41F9-89DD-44988A58DF93}" type="parTrans" cxnId="{EB74E68C-B700-44EA-9C86-FA816DEDB5A5}">
      <dgm:prSet/>
      <dgm:spPr/>
      <dgm:t>
        <a:bodyPr/>
        <a:lstStyle/>
        <a:p>
          <a:endParaRPr lang="en-US"/>
        </a:p>
      </dgm:t>
    </dgm:pt>
    <dgm:pt modelId="{511CA4B4-5D5A-4C98-B3F4-DBDE4A7A7134}" type="sibTrans" cxnId="{EB74E68C-B700-44EA-9C86-FA816DEDB5A5}">
      <dgm:prSet/>
      <dgm:spPr/>
      <dgm:t>
        <a:bodyPr/>
        <a:lstStyle/>
        <a:p>
          <a:endParaRPr lang="en-US"/>
        </a:p>
      </dgm:t>
    </dgm:pt>
    <dgm:pt modelId="{4FE8B171-5708-4F20-9224-661692F3B46D}">
      <dgm:prSet phldrT="[Text]" custT="1"/>
      <dgm:spPr/>
      <dgm:t>
        <a:bodyPr/>
        <a:lstStyle/>
        <a:p>
          <a:r>
            <a:rPr lang="ja-JP" altLang="en-US" sz="2400" dirty="0"/>
            <a:t>生徒３</a:t>
          </a:r>
          <a:endParaRPr lang="en-US" sz="2400" dirty="0"/>
        </a:p>
      </dgm:t>
    </dgm:pt>
    <dgm:pt modelId="{65E201A9-4BDF-48D1-91FB-D21E9B84D94E}" type="parTrans" cxnId="{09C67ED4-6A2C-4A8E-AC99-B67118A8B583}">
      <dgm:prSet/>
      <dgm:spPr/>
      <dgm:t>
        <a:bodyPr/>
        <a:lstStyle/>
        <a:p>
          <a:endParaRPr lang="en-US"/>
        </a:p>
      </dgm:t>
    </dgm:pt>
    <dgm:pt modelId="{9E4AEBAD-BF6B-41B5-AE71-E6CE1CE44B09}" type="sibTrans" cxnId="{09C67ED4-6A2C-4A8E-AC99-B67118A8B583}">
      <dgm:prSet/>
      <dgm:spPr/>
      <dgm:t>
        <a:bodyPr/>
        <a:lstStyle/>
        <a:p>
          <a:endParaRPr lang="en-US"/>
        </a:p>
      </dgm:t>
    </dgm:pt>
    <dgm:pt modelId="{0DF4AE3F-6C33-4547-B217-A686A60FAB5C}" type="pres">
      <dgm:prSet presAssocID="{8C3B2A2B-CDF6-48FF-8478-BAFBE548559A}" presName="hierChild1" presStyleCnt="0">
        <dgm:presLayoutVars>
          <dgm:orgChart val="1"/>
          <dgm:chPref val="1"/>
          <dgm:dir/>
          <dgm:animOne val="branch"/>
          <dgm:animLvl val="lvl"/>
          <dgm:resizeHandles/>
        </dgm:presLayoutVars>
      </dgm:prSet>
      <dgm:spPr/>
    </dgm:pt>
    <dgm:pt modelId="{E8E3368B-1E17-4A17-8396-DB5FC8174D93}" type="pres">
      <dgm:prSet presAssocID="{367F290C-ACA5-4026-ABEB-25CF88A707F5}" presName="hierRoot1" presStyleCnt="0">
        <dgm:presLayoutVars>
          <dgm:hierBranch val="init"/>
        </dgm:presLayoutVars>
      </dgm:prSet>
      <dgm:spPr/>
    </dgm:pt>
    <dgm:pt modelId="{D46922A2-3E4B-46B6-A9FD-C08ECB3F60D5}" type="pres">
      <dgm:prSet presAssocID="{367F290C-ACA5-4026-ABEB-25CF88A707F5}" presName="rootComposite1" presStyleCnt="0"/>
      <dgm:spPr/>
    </dgm:pt>
    <dgm:pt modelId="{A7E3A60C-B8C9-4292-B5C2-FC46348611DF}" type="pres">
      <dgm:prSet presAssocID="{367F290C-ACA5-4026-ABEB-25CF88A707F5}" presName="rootText1" presStyleLbl="node0" presStyleIdx="0" presStyleCnt="1" custScaleX="194770">
        <dgm:presLayoutVars>
          <dgm:chPref val="3"/>
        </dgm:presLayoutVars>
      </dgm:prSet>
      <dgm:spPr/>
    </dgm:pt>
    <dgm:pt modelId="{6869573E-2725-40B7-A3B5-A46142BE5194}" type="pres">
      <dgm:prSet presAssocID="{367F290C-ACA5-4026-ABEB-25CF88A707F5}" presName="rootConnector1" presStyleLbl="node1" presStyleIdx="0" presStyleCnt="0"/>
      <dgm:spPr/>
    </dgm:pt>
    <dgm:pt modelId="{C9DF4B55-7294-47E9-92C0-C30CF2838A0D}" type="pres">
      <dgm:prSet presAssocID="{367F290C-ACA5-4026-ABEB-25CF88A707F5}" presName="hierChild2" presStyleCnt="0"/>
      <dgm:spPr/>
    </dgm:pt>
    <dgm:pt modelId="{AEF95A1C-310D-4EFE-9693-EA7C3469EAC9}" type="pres">
      <dgm:prSet presAssocID="{2FDFE5ED-5B2E-48E2-83D5-A9FB056D44A7}" presName="Name37" presStyleLbl="parChTrans1D2" presStyleIdx="0" presStyleCnt="4"/>
      <dgm:spPr/>
    </dgm:pt>
    <dgm:pt modelId="{55F78853-48AF-41A4-BA76-01B89464930A}" type="pres">
      <dgm:prSet presAssocID="{04D4D4DC-4F78-467F-A596-01751C7756AC}" presName="hierRoot2" presStyleCnt="0">
        <dgm:presLayoutVars>
          <dgm:hierBranch val="init"/>
        </dgm:presLayoutVars>
      </dgm:prSet>
      <dgm:spPr/>
    </dgm:pt>
    <dgm:pt modelId="{D76644E1-8259-498E-9AFA-29925B78E374}" type="pres">
      <dgm:prSet presAssocID="{04D4D4DC-4F78-467F-A596-01751C7756AC}" presName="rootComposite" presStyleCnt="0"/>
      <dgm:spPr/>
    </dgm:pt>
    <dgm:pt modelId="{1DB5ECFC-82CC-4857-A2F6-61E0E2F55C83}" type="pres">
      <dgm:prSet presAssocID="{04D4D4DC-4F78-467F-A596-01751C7756AC}" presName="rootText" presStyleLbl="node2" presStyleIdx="0" presStyleCnt="3">
        <dgm:presLayoutVars>
          <dgm:chPref val="3"/>
        </dgm:presLayoutVars>
      </dgm:prSet>
      <dgm:spPr/>
    </dgm:pt>
    <dgm:pt modelId="{EB407617-B3C9-4B23-AFBC-FB21DCA45AD5}" type="pres">
      <dgm:prSet presAssocID="{04D4D4DC-4F78-467F-A596-01751C7756AC}" presName="rootConnector" presStyleLbl="node2" presStyleIdx="0" presStyleCnt="3"/>
      <dgm:spPr/>
    </dgm:pt>
    <dgm:pt modelId="{0DD8322B-90EA-474B-ADF6-359915547C39}" type="pres">
      <dgm:prSet presAssocID="{04D4D4DC-4F78-467F-A596-01751C7756AC}" presName="hierChild4" presStyleCnt="0"/>
      <dgm:spPr/>
    </dgm:pt>
    <dgm:pt modelId="{D58F9907-E36A-439A-B783-CB6CE8326B40}" type="pres">
      <dgm:prSet presAssocID="{04D4D4DC-4F78-467F-A596-01751C7756AC}" presName="hierChild5" presStyleCnt="0"/>
      <dgm:spPr/>
    </dgm:pt>
    <dgm:pt modelId="{EAD88CA8-00B2-4AD6-B448-97BA4C949488}" type="pres">
      <dgm:prSet presAssocID="{D2DA00AD-F0D5-41F9-89DD-44988A58DF93}" presName="Name37" presStyleLbl="parChTrans1D2" presStyleIdx="1" presStyleCnt="4"/>
      <dgm:spPr/>
    </dgm:pt>
    <dgm:pt modelId="{E22358E0-090D-420A-B107-2B583DDEAE7D}" type="pres">
      <dgm:prSet presAssocID="{2D4CD727-D631-4D77-966F-34A43B2585E2}" presName="hierRoot2" presStyleCnt="0">
        <dgm:presLayoutVars>
          <dgm:hierBranch val="init"/>
        </dgm:presLayoutVars>
      </dgm:prSet>
      <dgm:spPr/>
    </dgm:pt>
    <dgm:pt modelId="{C1F03F84-43F5-4114-8CCB-86AEA5BBC6DE}" type="pres">
      <dgm:prSet presAssocID="{2D4CD727-D631-4D77-966F-34A43B2585E2}" presName="rootComposite" presStyleCnt="0"/>
      <dgm:spPr/>
    </dgm:pt>
    <dgm:pt modelId="{359B51A5-2D1D-487C-BD21-3A163166A4BF}" type="pres">
      <dgm:prSet presAssocID="{2D4CD727-D631-4D77-966F-34A43B2585E2}" presName="rootText" presStyleLbl="node2" presStyleIdx="1" presStyleCnt="3">
        <dgm:presLayoutVars>
          <dgm:chPref val="3"/>
        </dgm:presLayoutVars>
      </dgm:prSet>
      <dgm:spPr/>
    </dgm:pt>
    <dgm:pt modelId="{4524470D-EC24-4CF0-B089-7E3F6ED8CA1F}" type="pres">
      <dgm:prSet presAssocID="{2D4CD727-D631-4D77-966F-34A43B2585E2}" presName="rootConnector" presStyleLbl="node2" presStyleIdx="1" presStyleCnt="3"/>
      <dgm:spPr/>
    </dgm:pt>
    <dgm:pt modelId="{9B3CFC09-A4D2-42FD-BD6B-A61A8D0F3BD7}" type="pres">
      <dgm:prSet presAssocID="{2D4CD727-D631-4D77-966F-34A43B2585E2}" presName="hierChild4" presStyleCnt="0"/>
      <dgm:spPr/>
    </dgm:pt>
    <dgm:pt modelId="{1B6FBFD8-2F4F-4691-8937-BB73A1C19F23}" type="pres">
      <dgm:prSet presAssocID="{2D4CD727-D631-4D77-966F-34A43B2585E2}" presName="hierChild5" presStyleCnt="0"/>
      <dgm:spPr/>
    </dgm:pt>
    <dgm:pt modelId="{AB7803CD-A0B1-42C7-81C1-88BD58E7EDF8}" type="pres">
      <dgm:prSet presAssocID="{65E201A9-4BDF-48D1-91FB-D21E9B84D94E}" presName="Name37" presStyleLbl="parChTrans1D2" presStyleIdx="2" presStyleCnt="4"/>
      <dgm:spPr/>
    </dgm:pt>
    <dgm:pt modelId="{30A10212-AF6F-45FD-98AD-512A46368310}" type="pres">
      <dgm:prSet presAssocID="{4FE8B171-5708-4F20-9224-661692F3B46D}" presName="hierRoot2" presStyleCnt="0">
        <dgm:presLayoutVars>
          <dgm:hierBranch val="init"/>
        </dgm:presLayoutVars>
      </dgm:prSet>
      <dgm:spPr/>
    </dgm:pt>
    <dgm:pt modelId="{1EFA838D-114C-4A9C-A49A-424FAE7CDFEF}" type="pres">
      <dgm:prSet presAssocID="{4FE8B171-5708-4F20-9224-661692F3B46D}" presName="rootComposite" presStyleCnt="0"/>
      <dgm:spPr/>
    </dgm:pt>
    <dgm:pt modelId="{D5930157-49BD-45D7-A63E-E0C673E8B45B}" type="pres">
      <dgm:prSet presAssocID="{4FE8B171-5708-4F20-9224-661692F3B46D}" presName="rootText" presStyleLbl="node2" presStyleIdx="2" presStyleCnt="3" custLinFactNeighborX="44331" custLinFactNeighborY="28663">
        <dgm:presLayoutVars>
          <dgm:chPref val="3"/>
        </dgm:presLayoutVars>
      </dgm:prSet>
      <dgm:spPr/>
    </dgm:pt>
    <dgm:pt modelId="{E2374AFB-A0AD-46FB-95D0-0540998B08FF}" type="pres">
      <dgm:prSet presAssocID="{4FE8B171-5708-4F20-9224-661692F3B46D}" presName="rootConnector" presStyleLbl="node2" presStyleIdx="2" presStyleCnt="3"/>
      <dgm:spPr/>
    </dgm:pt>
    <dgm:pt modelId="{59687455-E255-4302-91AA-322DD7A1D508}" type="pres">
      <dgm:prSet presAssocID="{4FE8B171-5708-4F20-9224-661692F3B46D}" presName="hierChild4" presStyleCnt="0"/>
      <dgm:spPr/>
    </dgm:pt>
    <dgm:pt modelId="{A4AEDD43-2F82-4CB1-991F-F1A4FF0C07D2}" type="pres">
      <dgm:prSet presAssocID="{4FE8B171-5708-4F20-9224-661692F3B46D}" presName="hierChild5" presStyleCnt="0"/>
      <dgm:spPr/>
    </dgm:pt>
    <dgm:pt modelId="{364CB577-35FB-4AF2-9630-F44627EA8939}" type="pres">
      <dgm:prSet presAssocID="{367F290C-ACA5-4026-ABEB-25CF88A707F5}" presName="hierChild3" presStyleCnt="0"/>
      <dgm:spPr/>
    </dgm:pt>
    <dgm:pt modelId="{5DAF024A-7077-4829-B887-C42C7C7C8B64}" type="pres">
      <dgm:prSet presAssocID="{02EE15BC-A2DA-477B-8181-9B5EF6DE1886}" presName="Name111" presStyleLbl="parChTrans1D2" presStyleIdx="3" presStyleCnt="4"/>
      <dgm:spPr/>
    </dgm:pt>
    <dgm:pt modelId="{AA337390-693F-4DFF-BD37-62CFFFE481A2}" type="pres">
      <dgm:prSet presAssocID="{D6FF6430-B48B-49ED-9C0B-E4689105AC91}" presName="hierRoot3" presStyleCnt="0">
        <dgm:presLayoutVars>
          <dgm:hierBranch val="init"/>
        </dgm:presLayoutVars>
      </dgm:prSet>
      <dgm:spPr/>
    </dgm:pt>
    <dgm:pt modelId="{DC5BFFB9-84BF-4320-9201-25AA67916535}" type="pres">
      <dgm:prSet presAssocID="{D6FF6430-B48B-49ED-9C0B-E4689105AC91}" presName="rootComposite3" presStyleCnt="0"/>
      <dgm:spPr/>
    </dgm:pt>
    <dgm:pt modelId="{AECDA10F-87A0-4C9A-ABD9-B0F97A5226B7}" type="pres">
      <dgm:prSet presAssocID="{D6FF6430-B48B-49ED-9C0B-E4689105AC91}" presName="rootText3" presStyleLbl="asst1" presStyleIdx="0" presStyleCnt="1" custScaleX="158104">
        <dgm:presLayoutVars>
          <dgm:chPref val="3"/>
        </dgm:presLayoutVars>
      </dgm:prSet>
      <dgm:spPr/>
    </dgm:pt>
    <dgm:pt modelId="{5C483A0D-C005-4B8A-BD50-A4F63F4B2692}" type="pres">
      <dgm:prSet presAssocID="{D6FF6430-B48B-49ED-9C0B-E4689105AC91}" presName="rootConnector3" presStyleLbl="asst1" presStyleIdx="0" presStyleCnt="1"/>
      <dgm:spPr/>
    </dgm:pt>
    <dgm:pt modelId="{F50997C3-2F2D-435A-A7BC-43D3A1D8FA74}" type="pres">
      <dgm:prSet presAssocID="{D6FF6430-B48B-49ED-9C0B-E4689105AC91}" presName="hierChild6" presStyleCnt="0"/>
      <dgm:spPr/>
    </dgm:pt>
    <dgm:pt modelId="{BEC22093-EE91-41FE-9A9B-526E87D5A11E}" type="pres">
      <dgm:prSet presAssocID="{D6FF6430-B48B-49ED-9C0B-E4689105AC91}" presName="hierChild7" presStyleCnt="0"/>
      <dgm:spPr/>
    </dgm:pt>
  </dgm:ptLst>
  <dgm:cxnLst>
    <dgm:cxn modelId="{1FD6AC2F-1EB0-415A-B11C-9303441F24EF}" srcId="{367F290C-ACA5-4026-ABEB-25CF88A707F5}" destId="{D6FF6430-B48B-49ED-9C0B-E4689105AC91}" srcOrd="0" destOrd="0" parTransId="{02EE15BC-A2DA-477B-8181-9B5EF6DE1886}" sibTransId="{1EA5845A-19CC-4146-8A8D-D0F92E6ECC3B}"/>
    <dgm:cxn modelId="{FEF0FE5B-761F-4161-B482-12DED5376459}" type="presOf" srcId="{65E201A9-4BDF-48D1-91FB-D21E9B84D94E}" destId="{AB7803CD-A0B1-42C7-81C1-88BD58E7EDF8}" srcOrd="0" destOrd="0" presId="urn:microsoft.com/office/officeart/2005/8/layout/orgChart1"/>
    <dgm:cxn modelId="{EF683466-DD10-474F-9B79-BDB29E9269CF}" type="presOf" srcId="{367F290C-ACA5-4026-ABEB-25CF88A707F5}" destId="{A7E3A60C-B8C9-4292-B5C2-FC46348611DF}" srcOrd="0" destOrd="0" presId="urn:microsoft.com/office/officeart/2005/8/layout/orgChart1"/>
    <dgm:cxn modelId="{73751749-B50C-419F-A49B-29E454A50E94}" type="presOf" srcId="{04D4D4DC-4F78-467F-A596-01751C7756AC}" destId="{1DB5ECFC-82CC-4857-A2F6-61E0E2F55C83}" srcOrd="0" destOrd="0" presId="urn:microsoft.com/office/officeart/2005/8/layout/orgChart1"/>
    <dgm:cxn modelId="{09B22749-292E-4ABB-8171-A6A268000E85}" type="presOf" srcId="{4FE8B171-5708-4F20-9224-661692F3B46D}" destId="{D5930157-49BD-45D7-A63E-E0C673E8B45B}" srcOrd="0" destOrd="0" presId="urn:microsoft.com/office/officeart/2005/8/layout/orgChart1"/>
    <dgm:cxn modelId="{40CE006E-63A0-4C6F-A4A5-E34E38DE253B}" type="presOf" srcId="{2FDFE5ED-5B2E-48E2-83D5-A9FB056D44A7}" destId="{AEF95A1C-310D-4EFE-9693-EA7C3469EAC9}" srcOrd="0" destOrd="0" presId="urn:microsoft.com/office/officeart/2005/8/layout/orgChart1"/>
    <dgm:cxn modelId="{8A3A7570-A0A6-4E92-A093-7AB91F36F3FA}" type="presOf" srcId="{D2DA00AD-F0D5-41F9-89DD-44988A58DF93}" destId="{EAD88CA8-00B2-4AD6-B448-97BA4C949488}" srcOrd="0" destOrd="0" presId="urn:microsoft.com/office/officeart/2005/8/layout/orgChart1"/>
    <dgm:cxn modelId="{1F834E57-E02B-44FE-9596-626DEFB01038}" type="presOf" srcId="{2D4CD727-D631-4D77-966F-34A43B2585E2}" destId="{4524470D-EC24-4CF0-B089-7E3F6ED8CA1F}" srcOrd="1" destOrd="0" presId="urn:microsoft.com/office/officeart/2005/8/layout/orgChart1"/>
    <dgm:cxn modelId="{028B1D58-0C97-4CCB-87AB-6738592F0C48}" srcId="{367F290C-ACA5-4026-ABEB-25CF88A707F5}" destId="{04D4D4DC-4F78-467F-A596-01751C7756AC}" srcOrd="1" destOrd="0" parTransId="{2FDFE5ED-5B2E-48E2-83D5-A9FB056D44A7}" sibTransId="{DF0CEF97-C457-491D-91A1-ABA57854743D}"/>
    <dgm:cxn modelId="{EB74E68C-B700-44EA-9C86-FA816DEDB5A5}" srcId="{367F290C-ACA5-4026-ABEB-25CF88A707F5}" destId="{2D4CD727-D631-4D77-966F-34A43B2585E2}" srcOrd="2" destOrd="0" parTransId="{D2DA00AD-F0D5-41F9-89DD-44988A58DF93}" sibTransId="{511CA4B4-5D5A-4C98-B3F4-DBDE4A7A7134}"/>
    <dgm:cxn modelId="{F0C1F28C-5DBD-4C29-8C34-2806F9363F68}" srcId="{8C3B2A2B-CDF6-48FF-8478-BAFBE548559A}" destId="{367F290C-ACA5-4026-ABEB-25CF88A707F5}" srcOrd="0" destOrd="0" parTransId="{4E5AD2A3-3389-4CBD-BCF0-9717D98B321B}" sibTransId="{EF4F804A-4E06-4EB7-974E-EF28D7E44214}"/>
    <dgm:cxn modelId="{85BC78B6-A33E-45D1-BCD1-0664900BDB76}" type="presOf" srcId="{367F290C-ACA5-4026-ABEB-25CF88A707F5}" destId="{6869573E-2725-40B7-A3B5-A46142BE5194}" srcOrd="1" destOrd="0" presId="urn:microsoft.com/office/officeart/2005/8/layout/orgChart1"/>
    <dgm:cxn modelId="{BEDB51C5-6466-4A38-8A08-F12731AA9587}" type="presOf" srcId="{4FE8B171-5708-4F20-9224-661692F3B46D}" destId="{E2374AFB-A0AD-46FB-95D0-0540998B08FF}" srcOrd="1" destOrd="0" presId="urn:microsoft.com/office/officeart/2005/8/layout/orgChart1"/>
    <dgm:cxn modelId="{074C83CE-50BC-45FE-8F23-D8E9F74613AC}" type="presOf" srcId="{D6FF6430-B48B-49ED-9C0B-E4689105AC91}" destId="{5C483A0D-C005-4B8A-BD50-A4F63F4B2692}" srcOrd="1" destOrd="0" presId="urn:microsoft.com/office/officeart/2005/8/layout/orgChart1"/>
    <dgm:cxn modelId="{09C67ED4-6A2C-4A8E-AC99-B67118A8B583}" srcId="{367F290C-ACA5-4026-ABEB-25CF88A707F5}" destId="{4FE8B171-5708-4F20-9224-661692F3B46D}" srcOrd="3" destOrd="0" parTransId="{65E201A9-4BDF-48D1-91FB-D21E9B84D94E}" sibTransId="{9E4AEBAD-BF6B-41B5-AE71-E6CE1CE44B09}"/>
    <dgm:cxn modelId="{681080D7-CFB3-43EE-8A2C-ACAD2FEE66BC}" type="presOf" srcId="{D6FF6430-B48B-49ED-9C0B-E4689105AC91}" destId="{AECDA10F-87A0-4C9A-ABD9-B0F97A5226B7}" srcOrd="0" destOrd="0" presId="urn:microsoft.com/office/officeart/2005/8/layout/orgChart1"/>
    <dgm:cxn modelId="{7AC400D8-62C9-44D4-8511-3F7A94550986}" type="presOf" srcId="{04D4D4DC-4F78-467F-A596-01751C7756AC}" destId="{EB407617-B3C9-4B23-AFBC-FB21DCA45AD5}" srcOrd="1" destOrd="0" presId="urn:microsoft.com/office/officeart/2005/8/layout/orgChart1"/>
    <dgm:cxn modelId="{217F46DE-E401-4EC2-8F97-422C64DE5FEB}" type="presOf" srcId="{02EE15BC-A2DA-477B-8181-9B5EF6DE1886}" destId="{5DAF024A-7077-4829-B887-C42C7C7C8B64}" srcOrd="0" destOrd="0" presId="urn:microsoft.com/office/officeart/2005/8/layout/orgChart1"/>
    <dgm:cxn modelId="{45E6B1DF-4CC6-47FE-9522-C91BE2CAB33A}" type="presOf" srcId="{2D4CD727-D631-4D77-966F-34A43B2585E2}" destId="{359B51A5-2D1D-487C-BD21-3A163166A4BF}" srcOrd="0" destOrd="0" presId="urn:microsoft.com/office/officeart/2005/8/layout/orgChart1"/>
    <dgm:cxn modelId="{0F45A1EE-4DEC-4DC5-A7EF-40D614C31FE0}" type="presOf" srcId="{8C3B2A2B-CDF6-48FF-8478-BAFBE548559A}" destId="{0DF4AE3F-6C33-4547-B217-A686A60FAB5C}" srcOrd="0" destOrd="0" presId="urn:microsoft.com/office/officeart/2005/8/layout/orgChart1"/>
    <dgm:cxn modelId="{7F009557-57C5-4F84-ACC1-BC89FA1CA790}" type="presParOf" srcId="{0DF4AE3F-6C33-4547-B217-A686A60FAB5C}" destId="{E8E3368B-1E17-4A17-8396-DB5FC8174D93}" srcOrd="0" destOrd="0" presId="urn:microsoft.com/office/officeart/2005/8/layout/orgChart1"/>
    <dgm:cxn modelId="{FE856178-2549-4CB4-B36F-5306980F0100}" type="presParOf" srcId="{E8E3368B-1E17-4A17-8396-DB5FC8174D93}" destId="{D46922A2-3E4B-46B6-A9FD-C08ECB3F60D5}" srcOrd="0" destOrd="0" presId="urn:microsoft.com/office/officeart/2005/8/layout/orgChart1"/>
    <dgm:cxn modelId="{9A574D56-7857-4F16-B4EC-28B96639CF9B}" type="presParOf" srcId="{D46922A2-3E4B-46B6-A9FD-C08ECB3F60D5}" destId="{A7E3A60C-B8C9-4292-B5C2-FC46348611DF}" srcOrd="0" destOrd="0" presId="urn:microsoft.com/office/officeart/2005/8/layout/orgChart1"/>
    <dgm:cxn modelId="{CAC77325-87FC-41FA-B5E6-CFF19F252C63}" type="presParOf" srcId="{D46922A2-3E4B-46B6-A9FD-C08ECB3F60D5}" destId="{6869573E-2725-40B7-A3B5-A46142BE5194}" srcOrd="1" destOrd="0" presId="urn:microsoft.com/office/officeart/2005/8/layout/orgChart1"/>
    <dgm:cxn modelId="{FB872C87-69D4-4DD6-86D8-5E6EDC02130C}" type="presParOf" srcId="{E8E3368B-1E17-4A17-8396-DB5FC8174D93}" destId="{C9DF4B55-7294-47E9-92C0-C30CF2838A0D}" srcOrd="1" destOrd="0" presId="urn:microsoft.com/office/officeart/2005/8/layout/orgChart1"/>
    <dgm:cxn modelId="{81ACB95C-B400-4F03-838A-E8659C1C1BB9}" type="presParOf" srcId="{C9DF4B55-7294-47E9-92C0-C30CF2838A0D}" destId="{AEF95A1C-310D-4EFE-9693-EA7C3469EAC9}" srcOrd="0" destOrd="0" presId="urn:microsoft.com/office/officeart/2005/8/layout/orgChart1"/>
    <dgm:cxn modelId="{4D8B3F97-FE8D-4BD7-AA03-D8106E70E4E8}" type="presParOf" srcId="{C9DF4B55-7294-47E9-92C0-C30CF2838A0D}" destId="{55F78853-48AF-41A4-BA76-01B89464930A}" srcOrd="1" destOrd="0" presId="urn:microsoft.com/office/officeart/2005/8/layout/orgChart1"/>
    <dgm:cxn modelId="{0ED4995A-4BD6-47C4-8693-4A7415B98ADC}" type="presParOf" srcId="{55F78853-48AF-41A4-BA76-01B89464930A}" destId="{D76644E1-8259-498E-9AFA-29925B78E374}" srcOrd="0" destOrd="0" presId="urn:microsoft.com/office/officeart/2005/8/layout/orgChart1"/>
    <dgm:cxn modelId="{7ED1B6EC-1B04-42A4-983C-386C3616DBEE}" type="presParOf" srcId="{D76644E1-8259-498E-9AFA-29925B78E374}" destId="{1DB5ECFC-82CC-4857-A2F6-61E0E2F55C83}" srcOrd="0" destOrd="0" presId="urn:microsoft.com/office/officeart/2005/8/layout/orgChart1"/>
    <dgm:cxn modelId="{126FEE14-00DE-4E8D-A529-E9A489FBBD52}" type="presParOf" srcId="{D76644E1-8259-498E-9AFA-29925B78E374}" destId="{EB407617-B3C9-4B23-AFBC-FB21DCA45AD5}" srcOrd="1" destOrd="0" presId="urn:microsoft.com/office/officeart/2005/8/layout/orgChart1"/>
    <dgm:cxn modelId="{C66D726B-6A50-43C8-9076-3BA03790E732}" type="presParOf" srcId="{55F78853-48AF-41A4-BA76-01B89464930A}" destId="{0DD8322B-90EA-474B-ADF6-359915547C39}" srcOrd="1" destOrd="0" presId="urn:microsoft.com/office/officeart/2005/8/layout/orgChart1"/>
    <dgm:cxn modelId="{1B52BACE-5622-4A13-BD35-4AA4022DD817}" type="presParOf" srcId="{55F78853-48AF-41A4-BA76-01B89464930A}" destId="{D58F9907-E36A-439A-B783-CB6CE8326B40}" srcOrd="2" destOrd="0" presId="urn:microsoft.com/office/officeart/2005/8/layout/orgChart1"/>
    <dgm:cxn modelId="{9ED20D2D-B202-49B6-A07D-FD48BA92CD55}" type="presParOf" srcId="{C9DF4B55-7294-47E9-92C0-C30CF2838A0D}" destId="{EAD88CA8-00B2-4AD6-B448-97BA4C949488}" srcOrd="2" destOrd="0" presId="urn:microsoft.com/office/officeart/2005/8/layout/orgChart1"/>
    <dgm:cxn modelId="{BDD15324-7A76-464C-8A67-DB713D2C9A98}" type="presParOf" srcId="{C9DF4B55-7294-47E9-92C0-C30CF2838A0D}" destId="{E22358E0-090D-420A-B107-2B583DDEAE7D}" srcOrd="3" destOrd="0" presId="urn:microsoft.com/office/officeart/2005/8/layout/orgChart1"/>
    <dgm:cxn modelId="{68C8B947-3132-43B7-BB1B-639759FFED1F}" type="presParOf" srcId="{E22358E0-090D-420A-B107-2B583DDEAE7D}" destId="{C1F03F84-43F5-4114-8CCB-86AEA5BBC6DE}" srcOrd="0" destOrd="0" presId="urn:microsoft.com/office/officeart/2005/8/layout/orgChart1"/>
    <dgm:cxn modelId="{27E4DEFE-9BCE-493D-AECA-EF95694806E3}" type="presParOf" srcId="{C1F03F84-43F5-4114-8CCB-86AEA5BBC6DE}" destId="{359B51A5-2D1D-487C-BD21-3A163166A4BF}" srcOrd="0" destOrd="0" presId="urn:microsoft.com/office/officeart/2005/8/layout/orgChart1"/>
    <dgm:cxn modelId="{24BA074E-AE1A-44DF-A7EE-316D77AE932A}" type="presParOf" srcId="{C1F03F84-43F5-4114-8CCB-86AEA5BBC6DE}" destId="{4524470D-EC24-4CF0-B089-7E3F6ED8CA1F}" srcOrd="1" destOrd="0" presId="urn:microsoft.com/office/officeart/2005/8/layout/orgChart1"/>
    <dgm:cxn modelId="{51AD781C-889E-4974-946B-BC31DA2A8522}" type="presParOf" srcId="{E22358E0-090D-420A-B107-2B583DDEAE7D}" destId="{9B3CFC09-A4D2-42FD-BD6B-A61A8D0F3BD7}" srcOrd="1" destOrd="0" presId="urn:microsoft.com/office/officeart/2005/8/layout/orgChart1"/>
    <dgm:cxn modelId="{696A6A11-BBF9-41B3-9A8B-FC50989EFE83}" type="presParOf" srcId="{E22358E0-090D-420A-B107-2B583DDEAE7D}" destId="{1B6FBFD8-2F4F-4691-8937-BB73A1C19F23}" srcOrd="2" destOrd="0" presId="urn:microsoft.com/office/officeart/2005/8/layout/orgChart1"/>
    <dgm:cxn modelId="{D4496599-087A-42B3-9C03-0FA641BFA6B0}" type="presParOf" srcId="{C9DF4B55-7294-47E9-92C0-C30CF2838A0D}" destId="{AB7803CD-A0B1-42C7-81C1-88BD58E7EDF8}" srcOrd="4" destOrd="0" presId="urn:microsoft.com/office/officeart/2005/8/layout/orgChart1"/>
    <dgm:cxn modelId="{D4E6047F-0456-4EF2-9D3D-F8CD796481A2}" type="presParOf" srcId="{C9DF4B55-7294-47E9-92C0-C30CF2838A0D}" destId="{30A10212-AF6F-45FD-98AD-512A46368310}" srcOrd="5" destOrd="0" presId="urn:microsoft.com/office/officeart/2005/8/layout/orgChart1"/>
    <dgm:cxn modelId="{758091EF-CD94-4F36-930F-FF4B8DE378F7}" type="presParOf" srcId="{30A10212-AF6F-45FD-98AD-512A46368310}" destId="{1EFA838D-114C-4A9C-A49A-424FAE7CDFEF}" srcOrd="0" destOrd="0" presId="urn:microsoft.com/office/officeart/2005/8/layout/orgChart1"/>
    <dgm:cxn modelId="{88BA2FD0-948A-405C-8EBE-7A7718D4F98E}" type="presParOf" srcId="{1EFA838D-114C-4A9C-A49A-424FAE7CDFEF}" destId="{D5930157-49BD-45D7-A63E-E0C673E8B45B}" srcOrd="0" destOrd="0" presId="urn:microsoft.com/office/officeart/2005/8/layout/orgChart1"/>
    <dgm:cxn modelId="{7B7C3A43-9B65-4D67-8ADB-7CB7C3DEF149}" type="presParOf" srcId="{1EFA838D-114C-4A9C-A49A-424FAE7CDFEF}" destId="{E2374AFB-A0AD-46FB-95D0-0540998B08FF}" srcOrd="1" destOrd="0" presId="urn:microsoft.com/office/officeart/2005/8/layout/orgChart1"/>
    <dgm:cxn modelId="{193A7634-17CB-4346-BCEC-42E2BDB6F5E4}" type="presParOf" srcId="{30A10212-AF6F-45FD-98AD-512A46368310}" destId="{59687455-E255-4302-91AA-322DD7A1D508}" srcOrd="1" destOrd="0" presId="urn:microsoft.com/office/officeart/2005/8/layout/orgChart1"/>
    <dgm:cxn modelId="{A7EDD92A-2FA4-4A75-9054-79F0C550AC55}" type="presParOf" srcId="{30A10212-AF6F-45FD-98AD-512A46368310}" destId="{A4AEDD43-2F82-4CB1-991F-F1A4FF0C07D2}" srcOrd="2" destOrd="0" presId="urn:microsoft.com/office/officeart/2005/8/layout/orgChart1"/>
    <dgm:cxn modelId="{C58DADD3-0473-40C4-AE23-0F62988EA20B}" type="presParOf" srcId="{E8E3368B-1E17-4A17-8396-DB5FC8174D93}" destId="{364CB577-35FB-4AF2-9630-F44627EA8939}" srcOrd="2" destOrd="0" presId="urn:microsoft.com/office/officeart/2005/8/layout/orgChart1"/>
    <dgm:cxn modelId="{67C36E1B-3214-44AF-8982-AB22F44C40EA}" type="presParOf" srcId="{364CB577-35FB-4AF2-9630-F44627EA8939}" destId="{5DAF024A-7077-4829-B887-C42C7C7C8B64}" srcOrd="0" destOrd="0" presId="urn:microsoft.com/office/officeart/2005/8/layout/orgChart1"/>
    <dgm:cxn modelId="{94AB772A-0454-4497-84F0-9787F4C78B2A}" type="presParOf" srcId="{364CB577-35FB-4AF2-9630-F44627EA8939}" destId="{AA337390-693F-4DFF-BD37-62CFFFE481A2}" srcOrd="1" destOrd="0" presId="urn:microsoft.com/office/officeart/2005/8/layout/orgChart1"/>
    <dgm:cxn modelId="{58E13C9A-BD19-4B68-A0ED-B6A1AECD7933}" type="presParOf" srcId="{AA337390-693F-4DFF-BD37-62CFFFE481A2}" destId="{DC5BFFB9-84BF-4320-9201-25AA67916535}" srcOrd="0" destOrd="0" presId="urn:microsoft.com/office/officeart/2005/8/layout/orgChart1"/>
    <dgm:cxn modelId="{F50D7F23-02A0-4CDB-A853-4C8D80643682}" type="presParOf" srcId="{DC5BFFB9-84BF-4320-9201-25AA67916535}" destId="{AECDA10F-87A0-4C9A-ABD9-B0F97A5226B7}" srcOrd="0" destOrd="0" presId="urn:microsoft.com/office/officeart/2005/8/layout/orgChart1"/>
    <dgm:cxn modelId="{A1A3552F-874C-4227-98BD-8E11E0EB3157}" type="presParOf" srcId="{DC5BFFB9-84BF-4320-9201-25AA67916535}" destId="{5C483A0D-C005-4B8A-BD50-A4F63F4B2692}" srcOrd="1" destOrd="0" presId="urn:microsoft.com/office/officeart/2005/8/layout/orgChart1"/>
    <dgm:cxn modelId="{C278361B-43A6-4EDE-9A41-4EF08A59B429}" type="presParOf" srcId="{AA337390-693F-4DFF-BD37-62CFFFE481A2}" destId="{F50997C3-2F2D-435A-A7BC-43D3A1D8FA74}" srcOrd="1" destOrd="0" presId="urn:microsoft.com/office/officeart/2005/8/layout/orgChart1"/>
    <dgm:cxn modelId="{34B9594D-82CB-42ED-BD7E-7D3EBB87D1D2}" type="presParOf" srcId="{AA337390-693F-4DFF-BD37-62CFFFE481A2}" destId="{BEC22093-EE91-41FE-9A9B-526E87D5A1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50B2B-9BE9-42F8-AC7C-B97AA106FBDD}" type="doc">
      <dgm:prSet loTypeId="urn:microsoft.com/office/officeart/2005/8/layout/pyramid1" loCatId="pyramid" qsTypeId="urn:microsoft.com/office/officeart/2005/8/quickstyle/simple1" qsCatId="simple" csTypeId="urn:microsoft.com/office/officeart/2005/8/colors/accent0_1" csCatId="mainScheme" phldr="1"/>
      <dgm:spPr/>
    </dgm:pt>
    <dgm:pt modelId="{EA907594-2889-47D7-A2C8-71AE467614D3}">
      <dgm:prSet phldrT="[Text]" custT="1"/>
      <dgm:spPr/>
      <dgm:t>
        <a:bodyPr/>
        <a:lstStyle/>
        <a:p>
          <a:r>
            <a:rPr lang="ja-JP" altLang="en-US" sz="2000" b="1" dirty="0"/>
            <a:t>博士号スーパーバイザー</a:t>
          </a:r>
          <a:endParaRPr lang="en-US" sz="2000" b="1" dirty="0"/>
        </a:p>
      </dgm:t>
    </dgm:pt>
    <dgm:pt modelId="{9736B0CD-AD72-4DD5-BCE6-FA44EAAD68B9}" type="parTrans" cxnId="{72A3D050-196D-402A-85E2-F1E7ED656EA4}">
      <dgm:prSet/>
      <dgm:spPr/>
      <dgm:t>
        <a:bodyPr/>
        <a:lstStyle/>
        <a:p>
          <a:endParaRPr lang="en-US"/>
        </a:p>
      </dgm:t>
    </dgm:pt>
    <dgm:pt modelId="{2A734FF3-1E42-45A1-87DF-8D8EAB1F2266}" type="sibTrans" cxnId="{72A3D050-196D-402A-85E2-F1E7ED656EA4}">
      <dgm:prSet/>
      <dgm:spPr/>
      <dgm:t>
        <a:bodyPr/>
        <a:lstStyle/>
        <a:p>
          <a:endParaRPr lang="en-US"/>
        </a:p>
      </dgm:t>
    </dgm:pt>
    <dgm:pt modelId="{15298F0E-52BE-4DDF-B164-B8603C1D3895}">
      <dgm:prSet phldrT="[Text]" custT="1"/>
      <dgm:spPr/>
      <dgm:t>
        <a:bodyPr/>
        <a:lstStyle/>
        <a:p>
          <a:r>
            <a:rPr lang="ja-JP" altLang="en-US" sz="2000" b="1" dirty="0"/>
            <a:t>修士号</a:t>
          </a:r>
          <a:endParaRPr lang="en-US" altLang="ja-JP" sz="2000" b="1" dirty="0"/>
        </a:p>
        <a:p>
          <a:r>
            <a:rPr lang="ja-JP" altLang="en-US" sz="2000" b="1" dirty="0"/>
            <a:t>スーパーバイザー</a:t>
          </a:r>
          <a:endParaRPr lang="en-US" sz="2000" b="1" dirty="0"/>
        </a:p>
      </dgm:t>
    </dgm:pt>
    <dgm:pt modelId="{E550BDE0-F52A-4174-9797-E5C7805F4B97}" type="parTrans" cxnId="{F23098D9-E647-4EC6-95CB-C80C9E78AED2}">
      <dgm:prSet/>
      <dgm:spPr/>
      <dgm:t>
        <a:bodyPr/>
        <a:lstStyle/>
        <a:p>
          <a:endParaRPr lang="en-US"/>
        </a:p>
      </dgm:t>
    </dgm:pt>
    <dgm:pt modelId="{A266EE9C-41F4-4AED-8901-78612E30BCF7}" type="sibTrans" cxnId="{F23098D9-E647-4EC6-95CB-C80C9E78AED2}">
      <dgm:prSet/>
      <dgm:spPr/>
      <dgm:t>
        <a:bodyPr/>
        <a:lstStyle/>
        <a:p>
          <a:endParaRPr lang="en-US"/>
        </a:p>
      </dgm:t>
    </dgm:pt>
    <dgm:pt modelId="{7ACC60D0-7A77-4244-8B17-ADBA50B428DC}">
      <dgm:prSet phldrT="[Text]" custT="1"/>
      <dgm:spPr/>
      <dgm:t>
        <a:bodyPr/>
        <a:lstStyle/>
        <a:p>
          <a:r>
            <a:rPr lang="en-US" altLang="ja-JP" sz="2600" dirty="0"/>
            <a:t>ABA</a:t>
          </a:r>
          <a:r>
            <a:rPr lang="ja-JP" altLang="en-US" sz="2600" dirty="0"/>
            <a:t>実践者・セラピスト</a:t>
          </a:r>
          <a:endParaRPr lang="en-US" sz="2600" dirty="0"/>
        </a:p>
      </dgm:t>
    </dgm:pt>
    <dgm:pt modelId="{A416CFF6-C120-4280-9064-D3BFAF65D6E2}" type="parTrans" cxnId="{B21D7B2C-4496-4C77-849B-0038E95B964F}">
      <dgm:prSet/>
      <dgm:spPr/>
      <dgm:t>
        <a:bodyPr/>
        <a:lstStyle/>
        <a:p>
          <a:endParaRPr lang="en-US"/>
        </a:p>
      </dgm:t>
    </dgm:pt>
    <dgm:pt modelId="{2271800E-389C-4BAA-AE85-E89F93B0D6CE}" type="sibTrans" cxnId="{B21D7B2C-4496-4C77-849B-0038E95B964F}">
      <dgm:prSet/>
      <dgm:spPr/>
      <dgm:t>
        <a:bodyPr/>
        <a:lstStyle/>
        <a:p>
          <a:endParaRPr lang="en-US"/>
        </a:p>
      </dgm:t>
    </dgm:pt>
    <dgm:pt modelId="{736A8F4E-0C5F-4849-80FA-130F5942BBFF}" type="pres">
      <dgm:prSet presAssocID="{E7750B2B-9BE9-42F8-AC7C-B97AA106FBDD}" presName="Name0" presStyleCnt="0">
        <dgm:presLayoutVars>
          <dgm:dir/>
          <dgm:animLvl val="lvl"/>
          <dgm:resizeHandles val="exact"/>
        </dgm:presLayoutVars>
      </dgm:prSet>
      <dgm:spPr/>
    </dgm:pt>
    <dgm:pt modelId="{BD1879B6-7AEC-49BC-90FD-E82DB1F11D18}" type="pres">
      <dgm:prSet presAssocID="{EA907594-2889-47D7-A2C8-71AE467614D3}" presName="Name8" presStyleCnt="0"/>
      <dgm:spPr/>
    </dgm:pt>
    <dgm:pt modelId="{12180E30-0D89-47BA-B6B3-B6D03BCDBA9F}" type="pres">
      <dgm:prSet presAssocID="{EA907594-2889-47D7-A2C8-71AE467614D3}" presName="level" presStyleLbl="node1" presStyleIdx="0" presStyleCnt="3">
        <dgm:presLayoutVars>
          <dgm:chMax val="1"/>
          <dgm:bulletEnabled val="1"/>
        </dgm:presLayoutVars>
      </dgm:prSet>
      <dgm:spPr/>
    </dgm:pt>
    <dgm:pt modelId="{454DA1AF-4DB9-4BA7-B140-F0E6F9D5CD9D}" type="pres">
      <dgm:prSet presAssocID="{EA907594-2889-47D7-A2C8-71AE467614D3}" presName="levelTx" presStyleLbl="revTx" presStyleIdx="0" presStyleCnt="0">
        <dgm:presLayoutVars>
          <dgm:chMax val="1"/>
          <dgm:bulletEnabled val="1"/>
        </dgm:presLayoutVars>
      </dgm:prSet>
      <dgm:spPr/>
    </dgm:pt>
    <dgm:pt modelId="{54FE1412-6552-402C-AE4A-D4EA18807FE1}" type="pres">
      <dgm:prSet presAssocID="{15298F0E-52BE-4DDF-B164-B8603C1D3895}" presName="Name8" presStyleCnt="0"/>
      <dgm:spPr/>
    </dgm:pt>
    <dgm:pt modelId="{69342B38-27C8-438E-9438-57E47D7A3114}" type="pres">
      <dgm:prSet presAssocID="{15298F0E-52BE-4DDF-B164-B8603C1D3895}" presName="level" presStyleLbl="node1" presStyleIdx="1" presStyleCnt="3">
        <dgm:presLayoutVars>
          <dgm:chMax val="1"/>
          <dgm:bulletEnabled val="1"/>
        </dgm:presLayoutVars>
      </dgm:prSet>
      <dgm:spPr/>
    </dgm:pt>
    <dgm:pt modelId="{91811539-55CD-4481-8A02-ECBEC506C042}" type="pres">
      <dgm:prSet presAssocID="{15298F0E-52BE-4DDF-B164-B8603C1D3895}" presName="levelTx" presStyleLbl="revTx" presStyleIdx="0" presStyleCnt="0">
        <dgm:presLayoutVars>
          <dgm:chMax val="1"/>
          <dgm:bulletEnabled val="1"/>
        </dgm:presLayoutVars>
      </dgm:prSet>
      <dgm:spPr/>
    </dgm:pt>
    <dgm:pt modelId="{1F62B0A6-B409-4564-A58E-53DCCD9BFCEF}" type="pres">
      <dgm:prSet presAssocID="{7ACC60D0-7A77-4244-8B17-ADBA50B428DC}" presName="Name8" presStyleCnt="0"/>
      <dgm:spPr/>
    </dgm:pt>
    <dgm:pt modelId="{918DE0A1-430D-4737-961D-047AA7BB918B}" type="pres">
      <dgm:prSet presAssocID="{7ACC60D0-7A77-4244-8B17-ADBA50B428DC}" presName="level" presStyleLbl="node1" presStyleIdx="2" presStyleCnt="3">
        <dgm:presLayoutVars>
          <dgm:chMax val="1"/>
          <dgm:bulletEnabled val="1"/>
        </dgm:presLayoutVars>
      </dgm:prSet>
      <dgm:spPr/>
    </dgm:pt>
    <dgm:pt modelId="{4AC35BE3-C9D6-4B20-82DA-88E00B210288}" type="pres">
      <dgm:prSet presAssocID="{7ACC60D0-7A77-4244-8B17-ADBA50B428DC}" presName="levelTx" presStyleLbl="revTx" presStyleIdx="0" presStyleCnt="0">
        <dgm:presLayoutVars>
          <dgm:chMax val="1"/>
          <dgm:bulletEnabled val="1"/>
        </dgm:presLayoutVars>
      </dgm:prSet>
      <dgm:spPr/>
    </dgm:pt>
  </dgm:ptLst>
  <dgm:cxnLst>
    <dgm:cxn modelId="{B21D7B2C-4496-4C77-849B-0038E95B964F}" srcId="{E7750B2B-9BE9-42F8-AC7C-B97AA106FBDD}" destId="{7ACC60D0-7A77-4244-8B17-ADBA50B428DC}" srcOrd="2" destOrd="0" parTransId="{A416CFF6-C120-4280-9064-D3BFAF65D6E2}" sibTransId="{2271800E-389C-4BAA-AE85-E89F93B0D6CE}"/>
    <dgm:cxn modelId="{478A155C-26CD-4F10-89F9-29E0DC119A86}" type="presOf" srcId="{15298F0E-52BE-4DDF-B164-B8603C1D3895}" destId="{91811539-55CD-4481-8A02-ECBEC506C042}" srcOrd="1" destOrd="0" presId="urn:microsoft.com/office/officeart/2005/8/layout/pyramid1"/>
    <dgm:cxn modelId="{1CEA7867-C4FF-4892-A765-50BFAEB2D5E3}" type="presOf" srcId="{EA907594-2889-47D7-A2C8-71AE467614D3}" destId="{12180E30-0D89-47BA-B6B3-B6D03BCDBA9F}" srcOrd="0" destOrd="0" presId="urn:microsoft.com/office/officeart/2005/8/layout/pyramid1"/>
    <dgm:cxn modelId="{B80C264C-62E7-4C27-A27D-FD83D681A71E}" type="presOf" srcId="{15298F0E-52BE-4DDF-B164-B8603C1D3895}" destId="{69342B38-27C8-438E-9438-57E47D7A3114}" srcOrd="0" destOrd="0" presId="urn:microsoft.com/office/officeart/2005/8/layout/pyramid1"/>
    <dgm:cxn modelId="{1E88844C-4D40-41C1-B415-423E7B4173E0}" type="presOf" srcId="{7ACC60D0-7A77-4244-8B17-ADBA50B428DC}" destId="{4AC35BE3-C9D6-4B20-82DA-88E00B210288}" srcOrd="1" destOrd="0" presId="urn:microsoft.com/office/officeart/2005/8/layout/pyramid1"/>
    <dgm:cxn modelId="{72A3D050-196D-402A-85E2-F1E7ED656EA4}" srcId="{E7750B2B-9BE9-42F8-AC7C-B97AA106FBDD}" destId="{EA907594-2889-47D7-A2C8-71AE467614D3}" srcOrd="0" destOrd="0" parTransId="{9736B0CD-AD72-4DD5-BCE6-FA44EAAD68B9}" sibTransId="{2A734FF3-1E42-45A1-87DF-8D8EAB1F2266}"/>
    <dgm:cxn modelId="{489E9E9C-2FE4-4794-9AEF-96719A3A564A}" type="presOf" srcId="{EA907594-2889-47D7-A2C8-71AE467614D3}" destId="{454DA1AF-4DB9-4BA7-B140-F0E6F9D5CD9D}" srcOrd="1" destOrd="0" presId="urn:microsoft.com/office/officeart/2005/8/layout/pyramid1"/>
    <dgm:cxn modelId="{7BF15AAB-4482-4A88-B23D-8A53EC4C0140}" type="presOf" srcId="{7ACC60D0-7A77-4244-8B17-ADBA50B428DC}" destId="{918DE0A1-430D-4737-961D-047AA7BB918B}" srcOrd="0" destOrd="0" presId="urn:microsoft.com/office/officeart/2005/8/layout/pyramid1"/>
    <dgm:cxn modelId="{F23098D9-E647-4EC6-95CB-C80C9E78AED2}" srcId="{E7750B2B-9BE9-42F8-AC7C-B97AA106FBDD}" destId="{15298F0E-52BE-4DDF-B164-B8603C1D3895}" srcOrd="1" destOrd="0" parTransId="{E550BDE0-F52A-4174-9797-E5C7805F4B97}" sibTransId="{A266EE9C-41F4-4AED-8901-78612E30BCF7}"/>
    <dgm:cxn modelId="{932BB9DA-35A4-4390-9521-174AE23BF94D}" type="presOf" srcId="{E7750B2B-9BE9-42F8-AC7C-B97AA106FBDD}" destId="{736A8F4E-0C5F-4849-80FA-130F5942BBFF}" srcOrd="0" destOrd="0" presId="urn:microsoft.com/office/officeart/2005/8/layout/pyramid1"/>
    <dgm:cxn modelId="{40E2EFAB-48EC-4FD0-A084-5B4F7C75E46B}" type="presParOf" srcId="{736A8F4E-0C5F-4849-80FA-130F5942BBFF}" destId="{BD1879B6-7AEC-49BC-90FD-E82DB1F11D18}" srcOrd="0" destOrd="0" presId="urn:microsoft.com/office/officeart/2005/8/layout/pyramid1"/>
    <dgm:cxn modelId="{D408E8CD-3F6E-43FA-9E36-C894AC7C1F8A}" type="presParOf" srcId="{BD1879B6-7AEC-49BC-90FD-E82DB1F11D18}" destId="{12180E30-0D89-47BA-B6B3-B6D03BCDBA9F}" srcOrd="0" destOrd="0" presId="urn:microsoft.com/office/officeart/2005/8/layout/pyramid1"/>
    <dgm:cxn modelId="{9348C8BD-245D-493B-AC79-6F8A022B309E}" type="presParOf" srcId="{BD1879B6-7AEC-49BC-90FD-E82DB1F11D18}" destId="{454DA1AF-4DB9-4BA7-B140-F0E6F9D5CD9D}" srcOrd="1" destOrd="0" presId="urn:microsoft.com/office/officeart/2005/8/layout/pyramid1"/>
    <dgm:cxn modelId="{48E8CD58-992B-44E8-B955-C2BBD2879518}" type="presParOf" srcId="{736A8F4E-0C5F-4849-80FA-130F5942BBFF}" destId="{54FE1412-6552-402C-AE4A-D4EA18807FE1}" srcOrd="1" destOrd="0" presId="urn:microsoft.com/office/officeart/2005/8/layout/pyramid1"/>
    <dgm:cxn modelId="{EEDC96AF-27CD-4BEE-B2B8-8657CB7B184D}" type="presParOf" srcId="{54FE1412-6552-402C-AE4A-D4EA18807FE1}" destId="{69342B38-27C8-438E-9438-57E47D7A3114}" srcOrd="0" destOrd="0" presId="urn:microsoft.com/office/officeart/2005/8/layout/pyramid1"/>
    <dgm:cxn modelId="{38840DB9-A246-4B64-86A8-A26F12788404}" type="presParOf" srcId="{54FE1412-6552-402C-AE4A-D4EA18807FE1}" destId="{91811539-55CD-4481-8A02-ECBEC506C042}" srcOrd="1" destOrd="0" presId="urn:microsoft.com/office/officeart/2005/8/layout/pyramid1"/>
    <dgm:cxn modelId="{D5100935-0FED-49DF-9502-60EB79624770}" type="presParOf" srcId="{736A8F4E-0C5F-4849-80FA-130F5942BBFF}" destId="{1F62B0A6-B409-4564-A58E-53DCCD9BFCEF}" srcOrd="2" destOrd="0" presId="urn:microsoft.com/office/officeart/2005/8/layout/pyramid1"/>
    <dgm:cxn modelId="{101B8305-DD03-4191-9B65-AFB5D6B566FF}" type="presParOf" srcId="{1F62B0A6-B409-4564-A58E-53DCCD9BFCEF}" destId="{918DE0A1-430D-4737-961D-047AA7BB918B}" srcOrd="0" destOrd="0" presId="urn:microsoft.com/office/officeart/2005/8/layout/pyramid1"/>
    <dgm:cxn modelId="{3FBFA2F1-DDA3-4C9F-98AD-84DEE12D7922}" type="presParOf" srcId="{1F62B0A6-B409-4564-A58E-53DCCD9BFCEF}" destId="{4AC35BE3-C9D6-4B20-82DA-88E00B2102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DF2A58-88CC-463E-AD08-D8F0D1B32765}" type="doc">
      <dgm:prSet loTypeId="urn:microsoft.com/office/officeart/2005/8/layout/pyramid1" loCatId="pyramid" qsTypeId="urn:microsoft.com/office/officeart/2005/8/quickstyle/simple1" qsCatId="simple" csTypeId="urn:microsoft.com/office/officeart/2005/8/colors/accent0_1" csCatId="mainScheme" phldr="1"/>
      <dgm:spPr/>
    </dgm:pt>
    <dgm:pt modelId="{29493D30-2A59-48EF-848E-43EDBD198C50}">
      <dgm:prSet phldrT="[Text]" custT="1"/>
      <dgm:spPr/>
      <dgm:t>
        <a:bodyPr/>
        <a:lstStyle/>
        <a:p>
          <a:r>
            <a:rPr lang="ja-JP" altLang="en-US" sz="2800" dirty="0"/>
            <a:t>？</a:t>
          </a:r>
          <a:endParaRPr lang="en-US" sz="2800" dirty="0"/>
        </a:p>
      </dgm:t>
    </dgm:pt>
    <dgm:pt modelId="{1A8E0662-AA54-49B9-BBA6-27278AAD16A5}" type="parTrans" cxnId="{7DB66E82-0CEE-40B0-8B80-25381D8278B6}">
      <dgm:prSet/>
      <dgm:spPr/>
      <dgm:t>
        <a:bodyPr/>
        <a:lstStyle/>
        <a:p>
          <a:endParaRPr lang="en-US"/>
        </a:p>
      </dgm:t>
    </dgm:pt>
    <dgm:pt modelId="{D266518B-719C-4670-881F-2EBA3182313A}" type="sibTrans" cxnId="{7DB66E82-0CEE-40B0-8B80-25381D8278B6}">
      <dgm:prSet/>
      <dgm:spPr/>
      <dgm:t>
        <a:bodyPr/>
        <a:lstStyle/>
        <a:p>
          <a:endParaRPr lang="en-US"/>
        </a:p>
      </dgm:t>
    </dgm:pt>
    <dgm:pt modelId="{D2D4C14E-8E49-4087-834E-42D6ACA35A9B}">
      <dgm:prSet phldrT="[Text]" custT="1"/>
      <dgm:spPr/>
      <dgm:t>
        <a:bodyPr/>
        <a:lstStyle/>
        <a:p>
          <a:r>
            <a:rPr lang="ja-JP" altLang="en-US" sz="2800" dirty="0"/>
            <a:t>？</a:t>
          </a:r>
          <a:endParaRPr lang="en-US" sz="2800" dirty="0"/>
        </a:p>
      </dgm:t>
    </dgm:pt>
    <dgm:pt modelId="{5159DFFC-B696-4986-B64F-368FF57D0D1E}" type="parTrans" cxnId="{AA8D3BD1-7C5A-4342-A59B-5816C95AA118}">
      <dgm:prSet/>
      <dgm:spPr/>
      <dgm:t>
        <a:bodyPr/>
        <a:lstStyle/>
        <a:p>
          <a:endParaRPr lang="en-US"/>
        </a:p>
      </dgm:t>
    </dgm:pt>
    <dgm:pt modelId="{3034AEE7-2870-4B8A-8328-93E19357FA90}" type="sibTrans" cxnId="{AA8D3BD1-7C5A-4342-A59B-5816C95AA118}">
      <dgm:prSet/>
      <dgm:spPr/>
      <dgm:t>
        <a:bodyPr/>
        <a:lstStyle/>
        <a:p>
          <a:endParaRPr lang="en-US"/>
        </a:p>
      </dgm:t>
    </dgm:pt>
    <dgm:pt modelId="{69DE26D7-A075-4BC4-B065-CA627F6A4E41}">
      <dgm:prSet phldrT="[Text]" custT="1"/>
      <dgm:spPr/>
      <dgm:t>
        <a:bodyPr/>
        <a:lstStyle/>
        <a:p>
          <a:r>
            <a:rPr lang="en-US" altLang="ja-JP" sz="2600" dirty="0"/>
            <a:t>ABA</a:t>
          </a:r>
          <a:r>
            <a:rPr lang="ja-JP" altLang="en-US" sz="2600" dirty="0"/>
            <a:t>実践者・セラピスト</a:t>
          </a:r>
          <a:endParaRPr lang="en-US" sz="2600" dirty="0"/>
        </a:p>
      </dgm:t>
    </dgm:pt>
    <dgm:pt modelId="{BED6A49A-D34C-470B-9C86-A0170938E4B4}" type="parTrans" cxnId="{F57079CF-9044-4B54-949B-F6B72F1902D5}">
      <dgm:prSet/>
      <dgm:spPr/>
      <dgm:t>
        <a:bodyPr/>
        <a:lstStyle/>
        <a:p>
          <a:endParaRPr lang="en-US"/>
        </a:p>
      </dgm:t>
    </dgm:pt>
    <dgm:pt modelId="{5FC2DBE0-DC6F-43A2-8720-867298E8BDC2}" type="sibTrans" cxnId="{F57079CF-9044-4B54-949B-F6B72F1902D5}">
      <dgm:prSet/>
      <dgm:spPr/>
      <dgm:t>
        <a:bodyPr/>
        <a:lstStyle/>
        <a:p>
          <a:endParaRPr lang="en-US"/>
        </a:p>
      </dgm:t>
    </dgm:pt>
    <dgm:pt modelId="{9DD5A253-5979-453D-8FCC-255C1DDCAE6B}" type="pres">
      <dgm:prSet presAssocID="{C4DF2A58-88CC-463E-AD08-D8F0D1B32765}" presName="Name0" presStyleCnt="0">
        <dgm:presLayoutVars>
          <dgm:dir/>
          <dgm:animLvl val="lvl"/>
          <dgm:resizeHandles val="exact"/>
        </dgm:presLayoutVars>
      </dgm:prSet>
      <dgm:spPr/>
    </dgm:pt>
    <dgm:pt modelId="{E55CFF0F-B5EF-447F-9B63-4BB51B089655}" type="pres">
      <dgm:prSet presAssocID="{29493D30-2A59-48EF-848E-43EDBD198C50}" presName="Name8" presStyleCnt="0"/>
      <dgm:spPr/>
    </dgm:pt>
    <dgm:pt modelId="{77A35EA0-7E3B-4D37-ACEC-29D5C6D1F08D}" type="pres">
      <dgm:prSet presAssocID="{29493D30-2A59-48EF-848E-43EDBD198C50}" presName="level" presStyleLbl="node1" presStyleIdx="0" presStyleCnt="3">
        <dgm:presLayoutVars>
          <dgm:chMax val="1"/>
          <dgm:bulletEnabled val="1"/>
        </dgm:presLayoutVars>
      </dgm:prSet>
      <dgm:spPr/>
    </dgm:pt>
    <dgm:pt modelId="{7C9C877C-B846-4EEB-8BAE-C7ED0FF916E6}" type="pres">
      <dgm:prSet presAssocID="{29493D30-2A59-48EF-848E-43EDBD198C50}" presName="levelTx" presStyleLbl="revTx" presStyleIdx="0" presStyleCnt="0">
        <dgm:presLayoutVars>
          <dgm:chMax val="1"/>
          <dgm:bulletEnabled val="1"/>
        </dgm:presLayoutVars>
      </dgm:prSet>
      <dgm:spPr/>
    </dgm:pt>
    <dgm:pt modelId="{DD07F6C4-EABD-43D7-BD8E-DAD8ABBD1E0C}" type="pres">
      <dgm:prSet presAssocID="{D2D4C14E-8E49-4087-834E-42D6ACA35A9B}" presName="Name8" presStyleCnt="0"/>
      <dgm:spPr/>
    </dgm:pt>
    <dgm:pt modelId="{54B8E492-A222-4CCE-A4A9-748180280BBF}" type="pres">
      <dgm:prSet presAssocID="{D2D4C14E-8E49-4087-834E-42D6ACA35A9B}" presName="level" presStyleLbl="node1" presStyleIdx="1" presStyleCnt="3">
        <dgm:presLayoutVars>
          <dgm:chMax val="1"/>
          <dgm:bulletEnabled val="1"/>
        </dgm:presLayoutVars>
      </dgm:prSet>
      <dgm:spPr/>
    </dgm:pt>
    <dgm:pt modelId="{B99CB11B-C318-428E-9F59-4FA1E300060B}" type="pres">
      <dgm:prSet presAssocID="{D2D4C14E-8E49-4087-834E-42D6ACA35A9B}" presName="levelTx" presStyleLbl="revTx" presStyleIdx="0" presStyleCnt="0">
        <dgm:presLayoutVars>
          <dgm:chMax val="1"/>
          <dgm:bulletEnabled val="1"/>
        </dgm:presLayoutVars>
      </dgm:prSet>
      <dgm:spPr/>
    </dgm:pt>
    <dgm:pt modelId="{01D42CAC-308A-4D78-868F-22FCECF8809F}" type="pres">
      <dgm:prSet presAssocID="{69DE26D7-A075-4BC4-B065-CA627F6A4E41}" presName="Name8" presStyleCnt="0"/>
      <dgm:spPr/>
    </dgm:pt>
    <dgm:pt modelId="{9722187E-84B5-4B7F-BFFB-083F2D533685}" type="pres">
      <dgm:prSet presAssocID="{69DE26D7-A075-4BC4-B065-CA627F6A4E41}" presName="level" presStyleLbl="node1" presStyleIdx="2" presStyleCnt="3">
        <dgm:presLayoutVars>
          <dgm:chMax val="1"/>
          <dgm:bulletEnabled val="1"/>
        </dgm:presLayoutVars>
      </dgm:prSet>
      <dgm:spPr/>
    </dgm:pt>
    <dgm:pt modelId="{46F872E6-D1EF-432D-8912-1FB4DBC68BE4}" type="pres">
      <dgm:prSet presAssocID="{69DE26D7-A075-4BC4-B065-CA627F6A4E41}" presName="levelTx" presStyleLbl="revTx" presStyleIdx="0" presStyleCnt="0">
        <dgm:presLayoutVars>
          <dgm:chMax val="1"/>
          <dgm:bulletEnabled val="1"/>
        </dgm:presLayoutVars>
      </dgm:prSet>
      <dgm:spPr/>
    </dgm:pt>
  </dgm:ptLst>
  <dgm:cxnLst>
    <dgm:cxn modelId="{8481A510-8F9D-4B4C-BDA8-E28FE6693E73}" type="presOf" srcId="{69DE26D7-A075-4BC4-B065-CA627F6A4E41}" destId="{46F872E6-D1EF-432D-8912-1FB4DBC68BE4}" srcOrd="1" destOrd="0" presId="urn:microsoft.com/office/officeart/2005/8/layout/pyramid1"/>
    <dgm:cxn modelId="{BC5C2F5E-B8F1-403A-8B31-380D99941356}" type="presOf" srcId="{29493D30-2A59-48EF-848E-43EDBD198C50}" destId="{7C9C877C-B846-4EEB-8BAE-C7ED0FF916E6}" srcOrd="1" destOrd="0" presId="urn:microsoft.com/office/officeart/2005/8/layout/pyramid1"/>
    <dgm:cxn modelId="{AE6AAC51-2F90-4634-AD46-395A6AEA0998}" type="presOf" srcId="{29493D30-2A59-48EF-848E-43EDBD198C50}" destId="{77A35EA0-7E3B-4D37-ACEC-29D5C6D1F08D}" srcOrd="0" destOrd="0" presId="urn:microsoft.com/office/officeart/2005/8/layout/pyramid1"/>
    <dgm:cxn modelId="{4A765B52-A8A9-4529-8F44-F9AD6E359242}" type="presOf" srcId="{D2D4C14E-8E49-4087-834E-42D6ACA35A9B}" destId="{B99CB11B-C318-428E-9F59-4FA1E300060B}" srcOrd="1" destOrd="0" presId="urn:microsoft.com/office/officeart/2005/8/layout/pyramid1"/>
    <dgm:cxn modelId="{7DB66E82-0CEE-40B0-8B80-25381D8278B6}" srcId="{C4DF2A58-88CC-463E-AD08-D8F0D1B32765}" destId="{29493D30-2A59-48EF-848E-43EDBD198C50}" srcOrd="0" destOrd="0" parTransId="{1A8E0662-AA54-49B9-BBA6-27278AAD16A5}" sibTransId="{D266518B-719C-4670-881F-2EBA3182313A}"/>
    <dgm:cxn modelId="{22C83284-9806-4A72-9EF5-7D1830EA6D4A}" type="presOf" srcId="{C4DF2A58-88CC-463E-AD08-D8F0D1B32765}" destId="{9DD5A253-5979-453D-8FCC-255C1DDCAE6B}" srcOrd="0" destOrd="0" presId="urn:microsoft.com/office/officeart/2005/8/layout/pyramid1"/>
    <dgm:cxn modelId="{22C332AF-6DCE-4E5E-A0BB-3C9A5C6F06D6}" type="presOf" srcId="{D2D4C14E-8E49-4087-834E-42D6ACA35A9B}" destId="{54B8E492-A222-4CCE-A4A9-748180280BBF}" srcOrd="0" destOrd="0" presId="urn:microsoft.com/office/officeart/2005/8/layout/pyramid1"/>
    <dgm:cxn modelId="{F57079CF-9044-4B54-949B-F6B72F1902D5}" srcId="{C4DF2A58-88CC-463E-AD08-D8F0D1B32765}" destId="{69DE26D7-A075-4BC4-B065-CA627F6A4E41}" srcOrd="2" destOrd="0" parTransId="{BED6A49A-D34C-470B-9C86-A0170938E4B4}" sibTransId="{5FC2DBE0-DC6F-43A2-8720-867298E8BDC2}"/>
    <dgm:cxn modelId="{AA8D3BD1-7C5A-4342-A59B-5816C95AA118}" srcId="{C4DF2A58-88CC-463E-AD08-D8F0D1B32765}" destId="{D2D4C14E-8E49-4087-834E-42D6ACA35A9B}" srcOrd="1" destOrd="0" parTransId="{5159DFFC-B696-4986-B64F-368FF57D0D1E}" sibTransId="{3034AEE7-2870-4B8A-8328-93E19357FA90}"/>
    <dgm:cxn modelId="{FE8BF1F3-BFBC-4771-BA5D-801C46EC9F90}" type="presOf" srcId="{69DE26D7-A075-4BC4-B065-CA627F6A4E41}" destId="{9722187E-84B5-4B7F-BFFB-083F2D533685}" srcOrd="0" destOrd="0" presId="urn:microsoft.com/office/officeart/2005/8/layout/pyramid1"/>
    <dgm:cxn modelId="{326F8F2A-BD83-45B4-87C0-D08AB75269F1}" type="presParOf" srcId="{9DD5A253-5979-453D-8FCC-255C1DDCAE6B}" destId="{E55CFF0F-B5EF-447F-9B63-4BB51B089655}" srcOrd="0" destOrd="0" presId="urn:microsoft.com/office/officeart/2005/8/layout/pyramid1"/>
    <dgm:cxn modelId="{7587AF9A-70A3-419C-86F9-ADBAC7E8FB88}" type="presParOf" srcId="{E55CFF0F-B5EF-447F-9B63-4BB51B089655}" destId="{77A35EA0-7E3B-4D37-ACEC-29D5C6D1F08D}" srcOrd="0" destOrd="0" presId="urn:microsoft.com/office/officeart/2005/8/layout/pyramid1"/>
    <dgm:cxn modelId="{7322884C-5029-4689-9944-4229A261EF1A}" type="presParOf" srcId="{E55CFF0F-B5EF-447F-9B63-4BB51B089655}" destId="{7C9C877C-B846-4EEB-8BAE-C7ED0FF916E6}" srcOrd="1" destOrd="0" presId="urn:microsoft.com/office/officeart/2005/8/layout/pyramid1"/>
    <dgm:cxn modelId="{2CCC6F7A-4657-4A43-B842-332530D76200}" type="presParOf" srcId="{9DD5A253-5979-453D-8FCC-255C1DDCAE6B}" destId="{DD07F6C4-EABD-43D7-BD8E-DAD8ABBD1E0C}" srcOrd="1" destOrd="0" presId="urn:microsoft.com/office/officeart/2005/8/layout/pyramid1"/>
    <dgm:cxn modelId="{875272EB-462D-4AA6-8D20-1F0210DF1E82}" type="presParOf" srcId="{DD07F6C4-EABD-43D7-BD8E-DAD8ABBD1E0C}" destId="{54B8E492-A222-4CCE-A4A9-748180280BBF}" srcOrd="0" destOrd="0" presId="urn:microsoft.com/office/officeart/2005/8/layout/pyramid1"/>
    <dgm:cxn modelId="{2FBB47E2-1AAF-4F4F-869C-4217E36A0BE1}" type="presParOf" srcId="{DD07F6C4-EABD-43D7-BD8E-DAD8ABBD1E0C}" destId="{B99CB11B-C318-428E-9F59-4FA1E300060B}" srcOrd="1" destOrd="0" presId="urn:microsoft.com/office/officeart/2005/8/layout/pyramid1"/>
    <dgm:cxn modelId="{80F149CC-7315-46C5-B8F2-4A7719C41F9C}" type="presParOf" srcId="{9DD5A253-5979-453D-8FCC-255C1DDCAE6B}" destId="{01D42CAC-308A-4D78-868F-22FCECF8809F}" srcOrd="2" destOrd="0" presId="urn:microsoft.com/office/officeart/2005/8/layout/pyramid1"/>
    <dgm:cxn modelId="{B21D6F38-D7C8-430D-A46B-CB61C84DE3BB}" type="presParOf" srcId="{01D42CAC-308A-4D78-868F-22FCECF8809F}" destId="{9722187E-84B5-4B7F-BFFB-083F2D533685}" srcOrd="0" destOrd="0" presId="urn:microsoft.com/office/officeart/2005/8/layout/pyramid1"/>
    <dgm:cxn modelId="{C7A2C09D-2A07-49A4-9848-5B5464AF732A}" type="presParOf" srcId="{01D42CAC-308A-4D78-868F-22FCECF8809F}" destId="{46F872E6-D1EF-432D-8912-1FB4DBC68BE4}"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E3A51-A8DB-4A32-8E22-14172D98DEC0}">
      <dsp:nvSpPr>
        <dsp:cNvPr id="0" name=""/>
        <dsp:cNvSpPr/>
      </dsp:nvSpPr>
      <dsp:spPr>
        <a:xfrm>
          <a:off x="3352799" y="0"/>
          <a:ext cx="3352800" cy="1340908"/>
        </a:xfrm>
        <a:prstGeom prst="trapezoid">
          <a:avLst>
            <a:gd name="adj" fmla="val 12502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ja-JP" altLang="en-US" sz="1800" b="1" kern="1200" dirty="0"/>
            <a:t>ディレクター（管理者）</a:t>
          </a:r>
          <a:endParaRPr lang="en-US" altLang="ja-JP" sz="1800" b="1" kern="1200" dirty="0"/>
        </a:p>
        <a:p>
          <a:pPr marL="0" lvl="0" indent="0" algn="ctr" defTabSz="800100">
            <a:lnSpc>
              <a:spcPct val="100000"/>
            </a:lnSpc>
            <a:spcBef>
              <a:spcPct val="0"/>
            </a:spcBef>
            <a:spcAft>
              <a:spcPts val="0"/>
            </a:spcAft>
            <a:buNone/>
          </a:pPr>
          <a:r>
            <a:rPr lang="en-US" altLang="ja-JP" sz="1800" b="1" kern="1200" dirty="0"/>
            <a:t>BCBA-D</a:t>
          </a:r>
          <a:r>
            <a:rPr lang="ja-JP" altLang="en-US" sz="1800" b="1" kern="1200" dirty="0"/>
            <a:t>の場合が多い</a:t>
          </a:r>
          <a:endParaRPr lang="en-US" altLang="ja-JP" sz="1800" b="1" kern="1200" dirty="0"/>
        </a:p>
        <a:p>
          <a:pPr marL="0" lvl="0" indent="0" algn="ctr" defTabSz="800100">
            <a:lnSpc>
              <a:spcPct val="100000"/>
            </a:lnSpc>
            <a:spcBef>
              <a:spcPct val="0"/>
            </a:spcBef>
            <a:spcAft>
              <a:spcPts val="0"/>
            </a:spcAft>
            <a:buNone/>
          </a:pPr>
          <a:r>
            <a:rPr lang="en-US" altLang="ja-JP" sz="1800" b="1" kern="1200" dirty="0"/>
            <a:t>BCBA</a:t>
          </a:r>
          <a:r>
            <a:rPr lang="ja-JP" altLang="en-US" sz="1800" b="1" kern="1200" dirty="0"/>
            <a:t>のスーパーバイザー</a:t>
          </a:r>
          <a:endParaRPr lang="en-US" sz="1800" b="1" kern="1200" dirty="0"/>
        </a:p>
      </dsp:txBody>
      <dsp:txXfrm>
        <a:off x="3352799" y="0"/>
        <a:ext cx="3352800" cy="1340908"/>
      </dsp:txXfrm>
    </dsp:sp>
    <dsp:sp modelId="{7029362E-600E-4CD4-8526-680C098A7603}">
      <dsp:nvSpPr>
        <dsp:cNvPr id="0" name=""/>
        <dsp:cNvSpPr/>
      </dsp:nvSpPr>
      <dsp:spPr>
        <a:xfrm>
          <a:off x="1678579" y="1353526"/>
          <a:ext cx="6701241" cy="1340908"/>
        </a:xfrm>
        <a:prstGeom prst="trapezoid">
          <a:avLst>
            <a:gd name="adj" fmla="val 12502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ja-JP" altLang="en-US" sz="1800" b="1" kern="1200" dirty="0"/>
            <a:t>複数の</a:t>
          </a:r>
          <a:r>
            <a:rPr lang="en-US" altLang="ja-JP" sz="1800" b="1" kern="1200" dirty="0"/>
            <a:t>BCBA</a:t>
          </a:r>
          <a:r>
            <a:rPr lang="ja-JP" altLang="en-US" sz="1800" b="1" kern="1200" dirty="0"/>
            <a:t>が勤務</a:t>
          </a:r>
          <a:endParaRPr lang="en-US" altLang="ja-JP" sz="1800" b="1" kern="1200" dirty="0"/>
        </a:p>
        <a:p>
          <a:pPr marL="0" lvl="0" indent="0" algn="ctr" defTabSz="800100">
            <a:lnSpc>
              <a:spcPct val="100000"/>
            </a:lnSpc>
            <a:spcBef>
              <a:spcPct val="0"/>
            </a:spcBef>
            <a:spcAft>
              <a:spcPts val="0"/>
            </a:spcAft>
            <a:buNone/>
          </a:pPr>
          <a:r>
            <a:rPr lang="ja-JP" altLang="en-US" sz="1800" b="1" kern="1200" dirty="0"/>
            <a:t>それぞれ複数のセラピスト（</a:t>
          </a:r>
          <a:r>
            <a:rPr lang="en-US" altLang="ja-JP" sz="1800" b="1" kern="1200" dirty="0"/>
            <a:t>RBT</a:t>
          </a:r>
          <a:r>
            <a:rPr lang="ja-JP" altLang="en-US" sz="1800" b="1" kern="1200" dirty="0"/>
            <a:t>など）を担当セラピストのスーパーバイザー</a:t>
          </a:r>
          <a:endParaRPr lang="en-US" altLang="ja-JP" sz="1800" b="1" kern="1200" dirty="0"/>
        </a:p>
      </dsp:txBody>
      <dsp:txXfrm>
        <a:off x="2851296" y="1353526"/>
        <a:ext cx="4355806" cy="1340908"/>
      </dsp:txXfrm>
    </dsp:sp>
    <dsp:sp modelId="{97897F9C-3217-4841-9389-A671AF3D2004}">
      <dsp:nvSpPr>
        <dsp:cNvPr id="0" name=""/>
        <dsp:cNvSpPr/>
      </dsp:nvSpPr>
      <dsp:spPr>
        <a:xfrm>
          <a:off x="0" y="2681816"/>
          <a:ext cx="10058399" cy="1340908"/>
        </a:xfrm>
        <a:prstGeom prst="trapezoid">
          <a:avLst>
            <a:gd name="adj" fmla="val 12502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多数のセラピスト（</a:t>
          </a:r>
          <a:r>
            <a:rPr lang="en-US" altLang="ja-JP" sz="1800" b="1" kern="1200" dirty="0"/>
            <a:t>RBT</a:t>
          </a:r>
          <a:r>
            <a:rPr lang="ja-JP" altLang="en-US" sz="1800" b="1" kern="1200" dirty="0"/>
            <a:t>など）が勤務</a:t>
          </a:r>
          <a:endParaRPr lang="en-US" altLang="ja-JP" sz="1800" b="1" kern="1200" dirty="0"/>
        </a:p>
        <a:p>
          <a:pPr marL="0" lvl="0" indent="0" algn="ctr" defTabSz="800100">
            <a:lnSpc>
              <a:spcPct val="90000"/>
            </a:lnSpc>
            <a:spcBef>
              <a:spcPct val="0"/>
            </a:spcBef>
            <a:spcAft>
              <a:spcPct val="35000"/>
            </a:spcAft>
            <a:buNone/>
          </a:pPr>
          <a:r>
            <a:rPr lang="ja-JP" altLang="en-US" sz="1800" b="1" kern="1200" dirty="0"/>
            <a:t>それぞれ複数のクライアントを担当</a:t>
          </a:r>
          <a:endParaRPr lang="en-US" sz="1800" b="1" kern="1200" dirty="0"/>
        </a:p>
      </dsp:txBody>
      <dsp:txXfrm>
        <a:off x="1760219" y="2681816"/>
        <a:ext cx="6537960" cy="1340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F024A-7077-4829-B887-C42C7C7C8B64}">
      <dsp:nvSpPr>
        <dsp:cNvPr id="0" name=""/>
        <dsp:cNvSpPr/>
      </dsp:nvSpPr>
      <dsp:spPr>
        <a:xfrm>
          <a:off x="4809387" y="1048373"/>
          <a:ext cx="219812" cy="962988"/>
        </a:xfrm>
        <a:custGeom>
          <a:avLst/>
          <a:gdLst/>
          <a:ahLst/>
          <a:cxnLst/>
          <a:rect l="0" t="0" r="0" b="0"/>
          <a:pathLst>
            <a:path>
              <a:moveTo>
                <a:pt x="219812" y="0"/>
              </a:moveTo>
              <a:lnTo>
                <a:pt x="219812" y="962988"/>
              </a:lnTo>
              <a:lnTo>
                <a:pt x="0" y="962988"/>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803CD-A0B1-42C7-81C1-88BD58E7EDF8}">
      <dsp:nvSpPr>
        <dsp:cNvPr id="0" name=""/>
        <dsp:cNvSpPr/>
      </dsp:nvSpPr>
      <dsp:spPr>
        <a:xfrm>
          <a:off x="5029199" y="1048373"/>
          <a:ext cx="3461127" cy="1927624"/>
        </a:xfrm>
        <a:custGeom>
          <a:avLst/>
          <a:gdLst/>
          <a:ahLst/>
          <a:cxnLst/>
          <a:rect l="0" t="0" r="0" b="0"/>
          <a:pathLst>
            <a:path>
              <a:moveTo>
                <a:pt x="0" y="0"/>
              </a:moveTo>
              <a:lnTo>
                <a:pt x="0" y="1707811"/>
              </a:lnTo>
              <a:lnTo>
                <a:pt x="3461127" y="1707811"/>
              </a:lnTo>
              <a:lnTo>
                <a:pt x="3461127" y="1927624"/>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88CA8-00B2-4AD6-B448-97BA4C949488}">
      <dsp:nvSpPr>
        <dsp:cNvPr id="0" name=""/>
        <dsp:cNvSpPr/>
      </dsp:nvSpPr>
      <dsp:spPr>
        <a:xfrm>
          <a:off x="4983479" y="1048373"/>
          <a:ext cx="91440" cy="1925977"/>
        </a:xfrm>
        <a:custGeom>
          <a:avLst/>
          <a:gdLst/>
          <a:ahLst/>
          <a:cxnLst/>
          <a:rect l="0" t="0" r="0" b="0"/>
          <a:pathLst>
            <a:path>
              <a:moveTo>
                <a:pt x="45720" y="0"/>
              </a:moveTo>
              <a:lnTo>
                <a:pt x="45720" y="192597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95A1C-310D-4EFE-9693-EA7C3469EAC9}">
      <dsp:nvSpPr>
        <dsp:cNvPr id="0" name=""/>
        <dsp:cNvSpPr/>
      </dsp:nvSpPr>
      <dsp:spPr>
        <a:xfrm>
          <a:off x="2496121" y="1048373"/>
          <a:ext cx="2533078" cy="1925977"/>
        </a:xfrm>
        <a:custGeom>
          <a:avLst/>
          <a:gdLst/>
          <a:ahLst/>
          <a:cxnLst/>
          <a:rect l="0" t="0" r="0" b="0"/>
          <a:pathLst>
            <a:path>
              <a:moveTo>
                <a:pt x="2533078" y="0"/>
              </a:moveTo>
              <a:lnTo>
                <a:pt x="2533078" y="1706164"/>
              </a:lnTo>
              <a:lnTo>
                <a:pt x="0" y="1706164"/>
              </a:lnTo>
              <a:lnTo>
                <a:pt x="0" y="192597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3A60C-B8C9-4292-B5C2-FC46348611DF}">
      <dsp:nvSpPr>
        <dsp:cNvPr id="0" name=""/>
        <dsp:cNvSpPr/>
      </dsp:nvSpPr>
      <dsp:spPr>
        <a:xfrm>
          <a:off x="2990490" y="1647"/>
          <a:ext cx="4077419" cy="1046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スーパーバイザー（</a:t>
          </a:r>
          <a:r>
            <a:rPr lang="en-US" altLang="ja-JP" sz="2400" kern="1200" dirty="0"/>
            <a:t>BCBA</a:t>
          </a:r>
          <a:r>
            <a:rPr lang="ja-JP" altLang="en-US" sz="2400" kern="1200" dirty="0"/>
            <a:t>など）</a:t>
          </a:r>
          <a:endParaRPr lang="en-US" altLang="ja-JP" sz="2400" kern="1200" dirty="0"/>
        </a:p>
        <a:p>
          <a:pPr marL="0" lvl="0" indent="0" algn="ctr" defTabSz="1066800">
            <a:lnSpc>
              <a:spcPct val="90000"/>
            </a:lnSpc>
            <a:spcBef>
              <a:spcPct val="0"/>
            </a:spcBef>
            <a:spcAft>
              <a:spcPct val="35000"/>
            </a:spcAft>
            <a:buNone/>
          </a:pPr>
          <a:r>
            <a:rPr lang="ja-JP" altLang="en-US" sz="2000" kern="1200" dirty="0"/>
            <a:t>アセスメントやプログラム作成</a:t>
          </a:r>
          <a:endParaRPr lang="en-US" altLang="ja-JP" sz="2000" kern="1200" dirty="0"/>
        </a:p>
      </dsp:txBody>
      <dsp:txXfrm>
        <a:off x="2990490" y="1647"/>
        <a:ext cx="4077419" cy="1046726"/>
      </dsp:txXfrm>
    </dsp:sp>
    <dsp:sp modelId="{1DB5ECFC-82CC-4857-A2F6-61E0E2F55C83}">
      <dsp:nvSpPr>
        <dsp:cNvPr id="0" name=""/>
        <dsp:cNvSpPr/>
      </dsp:nvSpPr>
      <dsp:spPr>
        <a:xfrm>
          <a:off x="1449394" y="2974351"/>
          <a:ext cx="2093453" cy="1046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生徒１</a:t>
          </a:r>
          <a:endParaRPr lang="en-US" sz="2400" kern="1200" dirty="0"/>
        </a:p>
      </dsp:txBody>
      <dsp:txXfrm>
        <a:off x="1449394" y="2974351"/>
        <a:ext cx="2093453" cy="1046726"/>
      </dsp:txXfrm>
    </dsp:sp>
    <dsp:sp modelId="{359B51A5-2D1D-487C-BD21-3A163166A4BF}">
      <dsp:nvSpPr>
        <dsp:cNvPr id="0" name=""/>
        <dsp:cNvSpPr/>
      </dsp:nvSpPr>
      <dsp:spPr>
        <a:xfrm>
          <a:off x="3982473" y="2974351"/>
          <a:ext cx="2093453" cy="1046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生徒２</a:t>
          </a:r>
          <a:endParaRPr lang="en-US" sz="2400" kern="1200" dirty="0"/>
        </a:p>
      </dsp:txBody>
      <dsp:txXfrm>
        <a:off x="3982473" y="2974351"/>
        <a:ext cx="2093453" cy="1046726"/>
      </dsp:txXfrm>
    </dsp:sp>
    <dsp:sp modelId="{D5930157-49BD-45D7-A63E-E0C673E8B45B}">
      <dsp:nvSpPr>
        <dsp:cNvPr id="0" name=""/>
        <dsp:cNvSpPr/>
      </dsp:nvSpPr>
      <dsp:spPr>
        <a:xfrm>
          <a:off x="7443600" y="2975998"/>
          <a:ext cx="2093453" cy="1046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生徒３</a:t>
          </a:r>
          <a:endParaRPr lang="en-US" sz="2400" kern="1200" dirty="0"/>
        </a:p>
      </dsp:txBody>
      <dsp:txXfrm>
        <a:off x="7443600" y="2975998"/>
        <a:ext cx="2093453" cy="1046726"/>
      </dsp:txXfrm>
    </dsp:sp>
    <dsp:sp modelId="{AECDA10F-87A0-4C9A-ABD9-B0F97A5226B7}">
      <dsp:nvSpPr>
        <dsp:cNvPr id="0" name=""/>
        <dsp:cNvSpPr/>
      </dsp:nvSpPr>
      <dsp:spPr>
        <a:xfrm>
          <a:off x="1499553" y="1487999"/>
          <a:ext cx="3309833" cy="1046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セラピスト（</a:t>
          </a:r>
          <a:r>
            <a:rPr lang="en-US" altLang="ja-JP" sz="2400" kern="1200" dirty="0"/>
            <a:t>RBT</a:t>
          </a:r>
          <a:r>
            <a:rPr lang="ja-JP" altLang="en-US" sz="2400" kern="1200" dirty="0"/>
            <a:t>など）</a:t>
          </a:r>
          <a:endParaRPr lang="en-US" altLang="ja-JP" sz="2400" kern="1200" dirty="0"/>
        </a:p>
        <a:p>
          <a:pPr marL="0" lvl="0" indent="0" algn="ctr" defTabSz="1066800">
            <a:lnSpc>
              <a:spcPct val="90000"/>
            </a:lnSpc>
            <a:spcBef>
              <a:spcPct val="0"/>
            </a:spcBef>
            <a:spcAft>
              <a:spcPct val="35000"/>
            </a:spcAft>
            <a:buNone/>
          </a:pPr>
          <a:r>
            <a:rPr lang="ja-JP" altLang="en-US" sz="2000" kern="1200" dirty="0"/>
            <a:t>セラピー実行</a:t>
          </a:r>
          <a:endParaRPr lang="en-US" altLang="ja-JP" sz="2000" kern="1200" dirty="0"/>
        </a:p>
      </dsp:txBody>
      <dsp:txXfrm>
        <a:off x="1499553" y="1487999"/>
        <a:ext cx="3309833" cy="1046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0E30-0D89-47BA-B6B3-B6D03BCDBA9F}">
      <dsp:nvSpPr>
        <dsp:cNvPr id="0" name=""/>
        <dsp:cNvSpPr/>
      </dsp:nvSpPr>
      <dsp:spPr>
        <a:xfrm>
          <a:off x="1646237" y="0"/>
          <a:ext cx="1646237" cy="1340908"/>
        </a:xfrm>
        <a:prstGeom prst="trapezoid">
          <a:avLst>
            <a:gd name="adj" fmla="val 6138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博士号スーパーバイザー</a:t>
          </a:r>
          <a:endParaRPr lang="en-US" sz="2000" b="1" kern="1200" dirty="0"/>
        </a:p>
      </dsp:txBody>
      <dsp:txXfrm>
        <a:off x="1646237" y="0"/>
        <a:ext cx="1646237" cy="1340908"/>
      </dsp:txXfrm>
    </dsp:sp>
    <dsp:sp modelId="{69342B38-27C8-438E-9438-57E47D7A3114}">
      <dsp:nvSpPr>
        <dsp:cNvPr id="0" name=""/>
        <dsp:cNvSpPr/>
      </dsp:nvSpPr>
      <dsp:spPr>
        <a:xfrm>
          <a:off x="823118" y="1340908"/>
          <a:ext cx="3292474" cy="1340908"/>
        </a:xfrm>
        <a:prstGeom prst="trapezoid">
          <a:avLst>
            <a:gd name="adj" fmla="val 6138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修士号</a:t>
          </a:r>
          <a:endParaRPr lang="en-US" altLang="ja-JP" sz="2000" b="1" kern="1200" dirty="0"/>
        </a:p>
        <a:p>
          <a:pPr marL="0" lvl="0" indent="0" algn="ctr" defTabSz="889000">
            <a:lnSpc>
              <a:spcPct val="90000"/>
            </a:lnSpc>
            <a:spcBef>
              <a:spcPct val="0"/>
            </a:spcBef>
            <a:spcAft>
              <a:spcPct val="35000"/>
            </a:spcAft>
            <a:buNone/>
          </a:pPr>
          <a:r>
            <a:rPr lang="ja-JP" altLang="en-US" sz="2000" b="1" kern="1200" dirty="0"/>
            <a:t>スーパーバイザー</a:t>
          </a:r>
          <a:endParaRPr lang="en-US" sz="2000" b="1" kern="1200" dirty="0"/>
        </a:p>
      </dsp:txBody>
      <dsp:txXfrm>
        <a:off x="1399301" y="1340908"/>
        <a:ext cx="2140108" cy="1340908"/>
      </dsp:txXfrm>
    </dsp:sp>
    <dsp:sp modelId="{918DE0A1-430D-4737-961D-047AA7BB918B}">
      <dsp:nvSpPr>
        <dsp:cNvPr id="0" name=""/>
        <dsp:cNvSpPr/>
      </dsp:nvSpPr>
      <dsp:spPr>
        <a:xfrm>
          <a:off x="0" y="2681816"/>
          <a:ext cx="4938712" cy="1340908"/>
        </a:xfrm>
        <a:prstGeom prst="trapezoid">
          <a:avLst>
            <a:gd name="adj" fmla="val 6138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altLang="ja-JP" sz="2600" kern="1200" dirty="0"/>
            <a:t>ABA</a:t>
          </a:r>
          <a:r>
            <a:rPr lang="ja-JP" altLang="en-US" sz="2600" kern="1200" dirty="0"/>
            <a:t>実践者・セラピスト</a:t>
          </a:r>
          <a:endParaRPr lang="en-US" sz="2600" kern="1200" dirty="0"/>
        </a:p>
      </dsp:txBody>
      <dsp:txXfrm>
        <a:off x="864274" y="2681816"/>
        <a:ext cx="3210162" cy="1340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35EA0-7E3B-4D37-ACEC-29D5C6D1F08D}">
      <dsp:nvSpPr>
        <dsp:cNvPr id="0" name=""/>
        <dsp:cNvSpPr/>
      </dsp:nvSpPr>
      <dsp:spPr>
        <a:xfrm>
          <a:off x="1645708" y="0"/>
          <a:ext cx="1645708" cy="1340908"/>
        </a:xfrm>
        <a:prstGeom prst="trapezoid">
          <a:avLst>
            <a:gd name="adj" fmla="val 6136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ja-JP" altLang="en-US" sz="2800" kern="1200" dirty="0"/>
            <a:t>？</a:t>
          </a:r>
          <a:endParaRPr lang="en-US" sz="2800" kern="1200" dirty="0"/>
        </a:p>
      </dsp:txBody>
      <dsp:txXfrm>
        <a:off x="1645708" y="0"/>
        <a:ext cx="1645708" cy="1340908"/>
      </dsp:txXfrm>
    </dsp:sp>
    <dsp:sp modelId="{54B8E492-A222-4CCE-A4A9-748180280BBF}">
      <dsp:nvSpPr>
        <dsp:cNvPr id="0" name=""/>
        <dsp:cNvSpPr/>
      </dsp:nvSpPr>
      <dsp:spPr>
        <a:xfrm>
          <a:off x="822854" y="1340908"/>
          <a:ext cx="3291416" cy="1340908"/>
        </a:xfrm>
        <a:prstGeom prst="trapezoid">
          <a:avLst>
            <a:gd name="adj" fmla="val 6136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ja-JP" altLang="en-US" sz="2800" kern="1200" dirty="0"/>
            <a:t>？</a:t>
          </a:r>
          <a:endParaRPr lang="en-US" sz="2800" kern="1200" dirty="0"/>
        </a:p>
      </dsp:txBody>
      <dsp:txXfrm>
        <a:off x="1398852" y="1340908"/>
        <a:ext cx="2139420" cy="1340908"/>
      </dsp:txXfrm>
    </dsp:sp>
    <dsp:sp modelId="{9722187E-84B5-4B7F-BFFB-083F2D533685}">
      <dsp:nvSpPr>
        <dsp:cNvPr id="0" name=""/>
        <dsp:cNvSpPr/>
      </dsp:nvSpPr>
      <dsp:spPr>
        <a:xfrm>
          <a:off x="0" y="2681816"/>
          <a:ext cx="4937125" cy="1340908"/>
        </a:xfrm>
        <a:prstGeom prst="trapezoid">
          <a:avLst>
            <a:gd name="adj" fmla="val 61365"/>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altLang="ja-JP" sz="2600" kern="1200" dirty="0"/>
            <a:t>ABA</a:t>
          </a:r>
          <a:r>
            <a:rPr lang="ja-JP" altLang="en-US" sz="2600" kern="1200" dirty="0"/>
            <a:t>実践者・セラピスト</a:t>
          </a:r>
          <a:endParaRPr lang="en-US" sz="2600" kern="1200" dirty="0"/>
        </a:p>
      </dsp:txBody>
      <dsp:txXfrm>
        <a:off x="863996" y="2681816"/>
        <a:ext cx="3209131" cy="13409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F9CDB3-F68C-4B9B-9D9E-9D6CF75262FE}" type="datetime1">
              <a:rPr lang="ja-JP" altLang="en-US" smtClean="0"/>
              <a:t>2022/11/26</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F09E973-4F09-4C43-910C-164B38C4EA34}" type="datetime1">
              <a:rPr lang="ja-JP" altLang="en-US" smtClean="0"/>
              <a:t>2022/11/26</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EE53D7DF-4CDD-43DA-B96B-C485113E0738}"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66346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4FFBE5D-D88E-482C-B250-7DE28C8073AE}"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23227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6732804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EE53D7DF-4CDD-43DA-B96B-C485113E0738}"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280670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FA5CEE9-FDE4-4285-BAC0-9EA43800DEE2}"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44229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9381132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7648163"/>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rtl="0"/>
            <a:fld id="{B78B9C72-4486-44F9-A32A-439F545EB3A2}" type="datetime1">
              <a:rPr lang="ja-JP" altLang="en-US" smtClean="0"/>
              <a:t>2022/11/26</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1958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rtl="0"/>
            <a:fld id="{43ACA72A-6AAE-4515-B965-EEBB1B1037DA}" type="datetime1">
              <a:rPr lang="ja-JP" altLang="en-US" smtClean="0"/>
              <a:t>2022/11/26</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141727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37616316"/>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6452620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FA5CEE9-FDE4-4285-BAC0-9EA43800DEE2}"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18629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55206210"/>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4FFBE5D-D88E-482C-B250-7DE28C8073AE}"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1963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51433523"/>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rtl="0"/>
            <a:fld id="{EE53D7DF-4CDD-43DA-B96B-C485113E0738}" type="datetime1">
              <a:rPr lang="ja-JP" altLang="en-US" smtClean="0"/>
              <a:t>2022/11/26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rtl="0"/>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3969806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FA5CEE9-FDE4-4285-BAC0-9EA43800DEE2}"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56170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10935809"/>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90610014"/>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B78B9C72-4486-44F9-A32A-439F545EB3A2}" type="datetime1">
              <a:rPr lang="ja-JP" altLang="en-US" smtClean="0"/>
              <a:t>2022/11/26</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7446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43ACA72A-6AAE-4515-B965-EEBB1B1037DA}" type="datetime1">
              <a:rPr lang="ja-JP" altLang="en-US" smtClean="0"/>
              <a:t>2022/11/26</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0877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33560069"/>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99092387"/>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77715333"/>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DA4D223-3256-422F-9897-94972049C9B6}" type="datetime1">
              <a:rPr lang="ja-JP" altLang="en-US" smtClean="0"/>
              <a:t>2022/11/26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27926748"/>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4FFBE5D-D88E-482C-B250-7DE28C8073AE}" type="datetime1">
              <a:rPr lang="ja-JP" altLang="en-US" smtClean="0"/>
              <a:t>2022/11/26</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34076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3057601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8368501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rtl="0"/>
            <a:fld id="{B78B9C72-4486-44F9-A32A-439F545EB3A2}" type="datetime1">
              <a:rPr lang="ja-JP" altLang="en-US" smtClean="0"/>
              <a:t>2022/11/26</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37682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rtl="0"/>
            <a:fld id="{43ACA72A-6AAE-4515-B965-EEBB1B1037DA}" type="datetime1">
              <a:rPr lang="ja-JP" altLang="en-US" smtClean="0"/>
              <a:t>2022/11/26</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17533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2965792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910185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A4D223-3256-422F-9897-94972049C9B6}" type="datetime1">
              <a:rPr lang="ja-JP" altLang="en-US" smtClean="0"/>
              <a:t>2022/11/26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239218"/>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7133629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914390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DA4D223-3256-422F-9897-94972049C9B6}" type="datetime1">
              <a:rPr lang="ja-JP" altLang="en-US" smtClean="0"/>
              <a:t>2022/11/26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756710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hyperlink" Target="mailto:contact@abasapporo.net"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6701231/" TargetMode="External"/><Relationship Id="rId2" Type="http://schemas.openxmlformats.org/officeDocument/2006/relationships/hyperlink" Target="https://www.bacb.com/" TargetMode="External"/><Relationship Id="rId1" Type="http://schemas.openxmlformats.org/officeDocument/2006/relationships/slideLayout" Target="../slideLayouts/slideLayout24.xml"/><Relationship Id="rId5" Type="http://schemas.openxmlformats.org/officeDocument/2006/relationships/hyperlink" Target="https://qababoard.com/" TargetMode="External"/><Relationship Id="rId4" Type="http://schemas.openxmlformats.org/officeDocument/2006/relationships/hyperlink" Target="https://theibao.com/international_behavior_analys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qababoard.com/" TargetMode="External"/><Relationship Id="rId2" Type="http://schemas.openxmlformats.org/officeDocument/2006/relationships/hyperlink" Target="https://www.bacb.com/" TargetMode="External"/><Relationship Id="rId1" Type="http://schemas.openxmlformats.org/officeDocument/2006/relationships/slideLayout" Target="../slideLayouts/slideLayout24.xml"/><Relationship Id="rId4" Type="http://schemas.openxmlformats.org/officeDocument/2006/relationships/hyperlink" Target="https://www.ncbi.nlm.nih.gov/pmc/articles/PMC670123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タイトル 4">
            <a:extLst>
              <a:ext uri="{FF2B5EF4-FFF2-40B4-BE49-F238E27FC236}">
                <a16:creationId xmlns:a16="http://schemas.microsoft.com/office/drawing/2014/main" id="{E3FA6E9D-93EA-3A5E-0D01-A33107DB064E}"/>
              </a:ext>
            </a:extLst>
          </p:cNvPr>
          <p:cNvSpPr>
            <a:spLocks noGrp="1"/>
          </p:cNvSpPr>
          <p:nvPr>
            <p:ph type="title"/>
          </p:nvPr>
        </p:nvSpPr>
        <p:spPr>
          <a:xfrm>
            <a:off x="8173212" y="499533"/>
            <a:ext cx="3401568" cy="1920240"/>
          </a:xfrm>
        </p:spPr>
        <p:txBody>
          <a:bodyPr vert="horz" lIns="91440" tIns="45720" rIns="91440" bIns="45720" rtlCol="0" anchor="b">
            <a:normAutofit/>
          </a:bodyPr>
          <a:lstStyle/>
          <a:p>
            <a:pPr algn="ctr"/>
            <a:r>
              <a:rPr lang="ja-JP" altLang="en-US" sz="3400" b="1" i="1" dirty="0">
                <a:solidFill>
                  <a:srgbClr val="FFFFFF"/>
                </a:solidFill>
              </a:rPr>
              <a:t>「</a:t>
            </a:r>
            <a:r>
              <a:rPr lang="en-US" altLang="ja-JP" sz="3400" b="1" i="1" dirty="0">
                <a:solidFill>
                  <a:srgbClr val="FFFFFF"/>
                </a:solidFill>
              </a:rPr>
              <a:t>ABA</a:t>
            </a:r>
            <a:r>
              <a:rPr lang="ja-JP" altLang="en-US" sz="3400" b="1" i="1" dirty="0">
                <a:solidFill>
                  <a:srgbClr val="FFFFFF"/>
                </a:solidFill>
              </a:rPr>
              <a:t>の現場の</a:t>
            </a:r>
            <a:br>
              <a:rPr lang="en-US" altLang="ja-JP" sz="3400" b="1" i="1" dirty="0">
                <a:solidFill>
                  <a:srgbClr val="FFFFFF"/>
                </a:solidFill>
              </a:rPr>
            </a:br>
            <a:r>
              <a:rPr lang="ja-JP" altLang="en-US" sz="3400" b="1" i="1" dirty="0">
                <a:solidFill>
                  <a:srgbClr val="FFFFFF"/>
                </a:solidFill>
              </a:rPr>
              <a:t>プロを育てる」</a:t>
            </a:r>
            <a:br>
              <a:rPr lang="en-US" altLang="ja-JP" sz="3400" b="1" i="1" dirty="0">
                <a:solidFill>
                  <a:srgbClr val="FFFFFF"/>
                </a:solidFill>
              </a:rPr>
            </a:br>
            <a:r>
              <a:rPr lang="ja-JP" altLang="en-US" sz="3400" b="1" dirty="0">
                <a:solidFill>
                  <a:srgbClr val="FFFFFF"/>
                </a:solidFill>
              </a:rPr>
              <a:t>講師：田中桜子 　　　</a:t>
            </a:r>
            <a:br>
              <a:rPr lang="en-US" altLang="ja-JP" sz="3400" b="1" dirty="0">
                <a:solidFill>
                  <a:srgbClr val="FFFFFF"/>
                </a:solidFill>
              </a:rPr>
            </a:br>
            <a:r>
              <a:rPr lang="ja-JP" altLang="en-US" sz="3400" b="1" dirty="0">
                <a:solidFill>
                  <a:srgbClr val="FFFFFF"/>
                </a:solidFill>
              </a:rPr>
              <a:t>　　　　</a:t>
            </a:r>
            <a:r>
              <a:rPr lang="en-US" altLang="ja-JP" sz="3400" b="1" dirty="0">
                <a:solidFill>
                  <a:srgbClr val="FFFFFF"/>
                </a:solidFill>
              </a:rPr>
              <a:t>PhD. BCBA-D</a:t>
            </a:r>
          </a:p>
        </p:txBody>
      </p:sp>
      <p:pic>
        <p:nvPicPr>
          <p:cNvPr id="8" name="コンテンツ プレースホルダー 7" descr="タイムライン&#10;&#10;中程度の精度で自動的に生成された説明">
            <a:extLst>
              <a:ext uri="{FF2B5EF4-FFF2-40B4-BE49-F238E27FC236}">
                <a16:creationId xmlns:a16="http://schemas.microsoft.com/office/drawing/2014/main" id="{83A8B151-F877-EB32-55DA-10068273FED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6942" r="2" b="20089"/>
          <a:stretch/>
        </p:blipFill>
        <p:spPr>
          <a:xfrm>
            <a:off x="633999" y="640080"/>
            <a:ext cx="6278529" cy="5588101"/>
          </a:xfrm>
          <a:prstGeom prst="rect">
            <a:avLst/>
          </a:prstGeom>
          <a:noFill/>
        </p:spPr>
      </p:pic>
      <p:sp>
        <p:nvSpPr>
          <p:cNvPr id="6" name="テキスト プレースホルダー 5">
            <a:extLst>
              <a:ext uri="{FF2B5EF4-FFF2-40B4-BE49-F238E27FC236}">
                <a16:creationId xmlns:a16="http://schemas.microsoft.com/office/drawing/2014/main" id="{73A3F2FC-88FB-A33A-B1EF-9C6E52E1E86B}"/>
              </a:ext>
            </a:extLst>
          </p:cNvPr>
          <p:cNvSpPr>
            <a:spLocks noGrp="1"/>
          </p:cNvSpPr>
          <p:nvPr>
            <p:ph sz="half" idx="2"/>
          </p:nvPr>
        </p:nvSpPr>
        <p:spPr>
          <a:xfrm>
            <a:off x="8067367" y="2639961"/>
            <a:ext cx="3775587" cy="3137904"/>
          </a:xfrm>
        </p:spPr>
        <p:txBody>
          <a:bodyPr vert="horz" lIns="91440" tIns="45720" rIns="91440" bIns="45720" rtlCol="0">
            <a:normAutofit/>
          </a:bodyPr>
          <a:lstStyle/>
          <a:p>
            <a:pPr>
              <a:lnSpc>
                <a:spcPct val="110000"/>
              </a:lnSpc>
            </a:pPr>
            <a:r>
              <a:rPr lang="en-US" altLang="ja-JP" sz="1800" b="1" dirty="0"/>
              <a:t>ABA</a:t>
            </a:r>
            <a:r>
              <a:rPr lang="ja-JP" altLang="en-US" sz="1800" b="1" dirty="0"/>
              <a:t>の国際資格とスタンダードについて： 日本語で受験できる</a:t>
            </a:r>
            <a:r>
              <a:rPr lang="en-US" altLang="ja-JP" sz="1800" b="1" dirty="0"/>
              <a:t>ABA</a:t>
            </a:r>
            <a:r>
              <a:rPr lang="ja-JP" altLang="en-US" sz="1800" b="1" dirty="0"/>
              <a:t>指導者育成カリキュラム説明会</a:t>
            </a:r>
            <a:endParaRPr lang="en-US" altLang="ja-JP" sz="1800" b="1" dirty="0"/>
          </a:p>
          <a:p>
            <a:r>
              <a:rPr lang="ja-JP" altLang="en-US" sz="1800" b="1" dirty="0"/>
              <a:t>令和</a:t>
            </a:r>
            <a:r>
              <a:rPr lang="en-US" altLang="ja-JP" sz="1800" b="1" dirty="0"/>
              <a:t>4</a:t>
            </a:r>
            <a:r>
              <a:rPr lang="ja-JP" altLang="en-US" sz="1800" b="1" dirty="0"/>
              <a:t>年</a:t>
            </a:r>
            <a:r>
              <a:rPr lang="en-US" altLang="ja-JP" sz="1800" b="1" dirty="0"/>
              <a:t>11</a:t>
            </a:r>
            <a:r>
              <a:rPr lang="ja-JP" altLang="en-US" sz="1800" b="1" dirty="0"/>
              <a:t>月</a:t>
            </a:r>
            <a:r>
              <a:rPr lang="en-US" altLang="ja-JP" sz="1800" b="1" dirty="0"/>
              <a:t>27</a:t>
            </a:r>
            <a:r>
              <a:rPr lang="ja-JP" altLang="en-US" sz="1800" b="1" dirty="0"/>
              <a:t>日</a:t>
            </a:r>
            <a:r>
              <a:rPr lang="en-US" altLang="ja-JP" sz="1800" b="1" dirty="0"/>
              <a:t>10AM Zoom</a:t>
            </a:r>
            <a:r>
              <a:rPr lang="ja-JP" altLang="en-US" sz="1800" b="1" dirty="0"/>
              <a:t>開催</a:t>
            </a:r>
            <a:endParaRPr lang="en-US" altLang="ja-JP" sz="1800" b="1" dirty="0"/>
          </a:p>
          <a:p>
            <a:r>
              <a:rPr lang="ja-JP" altLang="en-US" sz="1800" b="1" dirty="0"/>
              <a:t>ゲストスピーカー：</a:t>
            </a:r>
            <a:r>
              <a:rPr lang="en-US" altLang="ja-JP" sz="1800" b="1" dirty="0"/>
              <a:t>Hollie Benincosa, QABA Executive Director</a:t>
            </a:r>
          </a:p>
          <a:p>
            <a:r>
              <a:rPr lang="ja-JP" altLang="en-US" sz="1800" b="1" dirty="0"/>
              <a:t>主催：（一社）アジアパシフィック</a:t>
            </a:r>
            <a:r>
              <a:rPr lang="en-US" altLang="ja-JP" sz="1800" b="1" dirty="0"/>
              <a:t>ABA</a:t>
            </a:r>
            <a:r>
              <a:rPr lang="ja-JP" altLang="en-US" sz="1800" b="1" dirty="0"/>
              <a:t>ネットワーク</a:t>
            </a:r>
          </a:p>
        </p:txBody>
      </p:sp>
    </p:spTree>
    <p:extLst>
      <p:ext uri="{BB962C8B-B14F-4D97-AF65-F5344CB8AC3E}">
        <p14:creationId xmlns:p14="http://schemas.microsoft.com/office/powerpoint/2010/main" val="19638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8FE4FE-F926-28A9-B9C3-799C16333E70}"/>
              </a:ext>
            </a:extLst>
          </p:cNvPr>
          <p:cNvSpPr>
            <a:spLocks noGrp="1"/>
          </p:cNvSpPr>
          <p:nvPr>
            <p:ph type="title"/>
          </p:nvPr>
        </p:nvSpPr>
        <p:spPr>
          <a:xfrm>
            <a:off x="841248" y="457201"/>
            <a:ext cx="3931920" cy="1017638"/>
          </a:xfrm>
        </p:spPr>
        <p:txBody>
          <a:bodyPr>
            <a:normAutofit fontScale="90000"/>
          </a:bodyPr>
          <a:lstStyle/>
          <a:p>
            <a:pPr algn="ctr"/>
            <a:r>
              <a:rPr lang="en-US" altLang="ja-JP" b="1" dirty="0"/>
              <a:t>QABA </a:t>
            </a:r>
            <a:r>
              <a:rPr lang="ja-JP" altLang="en-US" b="1" dirty="0"/>
              <a:t>承認</a:t>
            </a:r>
            <a:r>
              <a:rPr lang="ja-JP" altLang="en-US" dirty="0"/>
              <a:t>コースワーク  日本語カリキュラム</a:t>
            </a:r>
            <a:endParaRPr lang="en-US" dirty="0"/>
          </a:p>
        </p:txBody>
      </p:sp>
      <p:sp>
        <p:nvSpPr>
          <p:cNvPr id="13" name="Text Placeholder 3">
            <a:extLst>
              <a:ext uri="{FF2B5EF4-FFF2-40B4-BE49-F238E27FC236}">
                <a16:creationId xmlns:a16="http://schemas.microsoft.com/office/drawing/2014/main" id="{0E3E0AAF-28E1-C5AF-EC0F-6334C5866292}"/>
              </a:ext>
            </a:extLst>
          </p:cNvPr>
          <p:cNvSpPr>
            <a:spLocks noGrp="1"/>
          </p:cNvSpPr>
          <p:nvPr>
            <p:ph type="body" sz="half" idx="2"/>
          </p:nvPr>
        </p:nvSpPr>
        <p:spPr>
          <a:xfrm>
            <a:off x="838200" y="752168"/>
            <a:ext cx="4648200" cy="5751871"/>
          </a:xfrm>
        </p:spPr>
        <p:txBody>
          <a:bodyPr>
            <a:normAutofit fontScale="77500" lnSpcReduction="20000"/>
          </a:bodyPr>
          <a:lstStyle/>
          <a:p>
            <a:pPr marL="285750" indent="-285750">
              <a:lnSpc>
                <a:spcPct val="120000"/>
              </a:lnSpc>
              <a:buFont typeface="Wingdings" panose="05000000000000000000" pitchFamily="2" charset="2"/>
              <a:buChar char="Ø"/>
            </a:pPr>
            <a:r>
              <a:rPr lang="en-US" altLang="ja-JP" sz="2900" b="1" dirty="0">
                <a:latin typeface="+mj-ea"/>
                <a:ea typeface="+mj-ea"/>
              </a:rPr>
              <a:t>3</a:t>
            </a:r>
            <a:r>
              <a:rPr lang="ja-JP" altLang="en-US" sz="2900" b="1" dirty="0">
                <a:latin typeface="+mj-ea"/>
                <a:ea typeface="+mj-ea"/>
              </a:rPr>
              <a:t>つのレベルの資格取得のためのコースワーク</a:t>
            </a:r>
            <a:endParaRPr lang="en-US" altLang="ja-JP" sz="2900" b="1" dirty="0">
              <a:latin typeface="+mj-ea"/>
              <a:ea typeface="+mj-ea"/>
            </a:endParaRPr>
          </a:p>
          <a:p>
            <a:pPr marL="285750" indent="-285750">
              <a:lnSpc>
                <a:spcPct val="120000"/>
              </a:lnSpc>
              <a:buFont typeface="Wingdings" panose="05000000000000000000" pitchFamily="2" charset="2"/>
              <a:buChar char="Ø"/>
            </a:pPr>
            <a:r>
              <a:rPr lang="en-US" altLang="ja-JP" sz="2900" b="1" dirty="0">
                <a:latin typeface="+mj-ea"/>
                <a:ea typeface="+mj-ea"/>
              </a:rPr>
              <a:t>BACB</a:t>
            </a:r>
            <a:r>
              <a:rPr lang="ja-JP" altLang="en-US" sz="2900" b="1" dirty="0">
                <a:latin typeface="+mj-ea"/>
                <a:ea typeface="+mj-ea"/>
              </a:rPr>
              <a:t>のカリキュラムとの比較</a:t>
            </a:r>
            <a:endParaRPr lang="en-US" altLang="ja-JP" sz="2900" b="1" dirty="0">
              <a:latin typeface="+mj-ea"/>
              <a:ea typeface="+mj-ea"/>
            </a:endParaRPr>
          </a:p>
          <a:p>
            <a:pPr marL="285750" indent="-285750">
              <a:lnSpc>
                <a:spcPct val="120000"/>
              </a:lnSpc>
              <a:buFont typeface="Wingdings" panose="05000000000000000000" pitchFamily="2" charset="2"/>
              <a:buChar char="Ø"/>
            </a:pPr>
            <a:r>
              <a:rPr lang="ja-JP" altLang="en-US" sz="2900" b="1" dirty="0">
                <a:latin typeface="+mj-ea"/>
                <a:ea typeface="+mj-ea"/>
              </a:rPr>
              <a:t>教育課題と時間数</a:t>
            </a:r>
            <a:endParaRPr lang="en-US" altLang="ja-JP" sz="2900" b="1" dirty="0">
              <a:latin typeface="+mj-ea"/>
              <a:ea typeface="+mj-ea"/>
            </a:endParaRPr>
          </a:p>
          <a:p>
            <a:pPr marL="285750" indent="-285750">
              <a:lnSpc>
                <a:spcPct val="120000"/>
              </a:lnSpc>
              <a:buFont typeface="Wingdings" panose="05000000000000000000" pitchFamily="2" charset="2"/>
              <a:buChar char="Ø"/>
            </a:pPr>
            <a:r>
              <a:rPr lang="ja-JP" altLang="en-US" sz="2900" b="1" dirty="0">
                <a:latin typeface="+mj-ea"/>
                <a:ea typeface="+mj-ea"/>
              </a:rPr>
              <a:t>実習時間とトラッキングシート</a:t>
            </a:r>
            <a:endParaRPr lang="en-US" altLang="ja-JP" sz="2900" b="1" dirty="0">
              <a:latin typeface="+mj-ea"/>
              <a:ea typeface="+mj-ea"/>
            </a:endParaRPr>
          </a:p>
          <a:p>
            <a:pPr marL="285750" indent="-285750">
              <a:lnSpc>
                <a:spcPct val="120000"/>
              </a:lnSpc>
              <a:buFont typeface="Wingdings" panose="05000000000000000000" pitchFamily="2" charset="2"/>
              <a:buChar char="Ø"/>
            </a:pPr>
            <a:r>
              <a:rPr lang="en-US" altLang="ja-JP" sz="2900" b="1" dirty="0">
                <a:latin typeface="+mj-ea"/>
                <a:ea typeface="+mj-ea"/>
              </a:rPr>
              <a:t>2021</a:t>
            </a:r>
            <a:r>
              <a:rPr lang="ja-JP" altLang="en-US" sz="2900" b="1" dirty="0">
                <a:latin typeface="+mj-ea"/>
                <a:ea typeface="+mj-ea"/>
              </a:rPr>
              <a:t>年から</a:t>
            </a:r>
            <a:r>
              <a:rPr lang="en-US" altLang="ja-JP" sz="2900" b="1" dirty="0">
                <a:latin typeface="+mj-ea"/>
                <a:ea typeface="+mj-ea"/>
              </a:rPr>
              <a:t>ABAT</a:t>
            </a:r>
            <a:r>
              <a:rPr lang="ja-JP" altLang="en-US" sz="2900" b="1" dirty="0">
                <a:latin typeface="+mj-ea"/>
                <a:ea typeface="+mj-ea"/>
              </a:rPr>
              <a:t>資格取得受験が日本語で可能</a:t>
            </a:r>
            <a:endParaRPr lang="en-US" altLang="ja-JP" sz="2900" b="1" dirty="0">
              <a:latin typeface="+mj-ea"/>
              <a:ea typeface="+mj-ea"/>
            </a:endParaRPr>
          </a:p>
          <a:p>
            <a:pPr marL="285750" indent="-285750">
              <a:lnSpc>
                <a:spcPct val="120000"/>
              </a:lnSpc>
              <a:buFont typeface="Wingdings" panose="05000000000000000000" pitchFamily="2" charset="2"/>
              <a:buChar char="Ø"/>
            </a:pPr>
            <a:r>
              <a:rPr lang="ja-JP" altLang="en-US" sz="2900" b="1" dirty="0">
                <a:latin typeface="+mj-ea"/>
                <a:ea typeface="+mj-ea"/>
              </a:rPr>
              <a:t>スーパーバイザーレベルの</a:t>
            </a:r>
            <a:r>
              <a:rPr lang="en-US" altLang="ja-JP" sz="2900" b="1" dirty="0">
                <a:latin typeface="+mj-ea"/>
                <a:ea typeface="+mj-ea"/>
              </a:rPr>
              <a:t>2</a:t>
            </a:r>
            <a:r>
              <a:rPr lang="ja-JP" altLang="en-US" sz="2900" b="1" dirty="0">
                <a:latin typeface="+mj-ea"/>
                <a:ea typeface="+mj-ea"/>
              </a:rPr>
              <a:t>つのコースワーク</a:t>
            </a:r>
            <a:r>
              <a:rPr lang="en-US" altLang="ja-JP" sz="2900" b="1" dirty="0">
                <a:latin typeface="+mj-ea"/>
                <a:ea typeface="+mj-ea"/>
              </a:rPr>
              <a:t>QASP-S, QBA</a:t>
            </a:r>
            <a:r>
              <a:rPr lang="ja-JP" altLang="en-US" sz="2900" b="1" dirty="0">
                <a:latin typeface="+mj-ea"/>
                <a:ea typeface="+mj-ea"/>
              </a:rPr>
              <a:t>も</a:t>
            </a:r>
            <a:r>
              <a:rPr lang="en-US" altLang="ja-JP" sz="2900" b="1" dirty="0">
                <a:latin typeface="+mj-ea"/>
                <a:ea typeface="+mj-ea"/>
              </a:rPr>
              <a:t>2022</a:t>
            </a:r>
            <a:r>
              <a:rPr lang="ja-JP" altLang="en-US" sz="2900" b="1" dirty="0">
                <a:latin typeface="+mj-ea"/>
                <a:ea typeface="+mj-ea"/>
              </a:rPr>
              <a:t>年から日本語で提供されている</a:t>
            </a:r>
            <a:endParaRPr lang="en-US" altLang="ja-JP" sz="2900" b="1" dirty="0">
              <a:latin typeface="+mj-ea"/>
              <a:ea typeface="+mj-ea"/>
            </a:endParaRPr>
          </a:p>
          <a:p>
            <a:pPr marL="285750" indent="-285750">
              <a:lnSpc>
                <a:spcPct val="120000"/>
              </a:lnSpc>
              <a:buFont typeface="Wingdings" panose="05000000000000000000" pitchFamily="2" charset="2"/>
              <a:buChar char="Ø"/>
            </a:pPr>
            <a:r>
              <a:rPr lang="ja-JP" altLang="en-US" sz="2900" b="1" dirty="0">
                <a:latin typeface="+mj-ea"/>
                <a:ea typeface="+mj-ea"/>
              </a:rPr>
              <a:t>（社団法人アジアパシフィック</a:t>
            </a:r>
            <a:r>
              <a:rPr lang="en-US" altLang="ja-JP" sz="2900" b="1" dirty="0">
                <a:latin typeface="+mj-ea"/>
                <a:ea typeface="+mj-ea"/>
              </a:rPr>
              <a:t>ABA</a:t>
            </a:r>
            <a:r>
              <a:rPr lang="ja-JP" altLang="en-US" sz="2900" b="1" dirty="0">
                <a:latin typeface="+mj-ea"/>
                <a:ea typeface="+mj-ea"/>
              </a:rPr>
              <a:t>ネットワークは</a:t>
            </a:r>
            <a:r>
              <a:rPr lang="en-US" altLang="ja-JP" sz="2900" b="1" dirty="0">
                <a:latin typeface="+mj-ea"/>
                <a:ea typeface="+mj-ea"/>
              </a:rPr>
              <a:t>QABA</a:t>
            </a:r>
            <a:r>
              <a:rPr lang="ja-JP" altLang="en-US" sz="2900" b="1" dirty="0">
                <a:latin typeface="+mj-ea"/>
                <a:ea typeface="+mj-ea"/>
              </a:rPr>
              <a:t>の事前承認済みコースワークプロバイダー</a:t>
            </a:r>
            <a:r>
              <a:rPr lang="ja-JP" altLang="en-US" sz="2400" b="1" dirty="0">
                <a:latin typeface="+mj-ea"/>
                <a:ea typeface="+mj-ea"/>
              </a:rPr>
              <a:t>）</a:t>
            </a:r>
            <a:endParaRPr lang="en-US" sz="2400" b="1" dirty="0">
              <a:latin typeface="+mj-ea"/>
              <a:ea typeface="+mj-ea"/>
            </a:endParaRPr>
          </a:p>
        </p:txBody>
      </p:sp>
      <p:pic>
        <p:nvPicPr>
          <p:cNvPr id="6" name="図 5">
            <a:extLst>
              <a:ext uri="{FF2B5EF4-FFF2-40B4-BE49-F238E27FC236}">
                <a16:creationId xmlns:a16="http://schemas.microsoft.com/office/drawing/2014/main" id="{0B681A95-1230-0A88-939C-82D5C4B19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129" y="22453"/>
            <a:ext cx="4999703" cy="7066718"/>
          </a:xfrm>
          <a:prstGeom prst="rect">
            <a:avLst/>
          </a:prstGeom>
          <a:noFill/>
        </p:spPr>
      </p:pic>
    </p:spTree>
    <p:extLst>
      <p:ext uri="{BB962C8B-B14F-4D97-AF65-F5344CB8AC3E}">
        <p14:creationId xmlns:p14="http://schemas.microsoft.com/office/powerpoint/2010/main" val="222550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2E2F34-D982-FA88-CFA7-CEDDD18CAEE2}"/>
              </a:ext>
            </a:extLst>
          </p:cNvPr>
          <p:cNvSpPr>
            <a:spLocks noGrp="1"/>
          </p:cNvSpPr>
          <p:nvPr>
            <p:ph type="title"/>
          </p:nvPr>
        </p:nvSpPr>
        <p:spPr/>
        <p:txBody>
          <a:bodyPr>
            <a:normAutofit/>
          </a:bodyPr>
          <a:lstStyle/>
          <a:p>
            <a:pPr algn="ctr"/>
            <a:r>
              <a:rPr lang="ja-JP" altLang="en-US" sz="4400" dirty="0"/>
              <a:t>授業では</a:t>
            </a:r>
            <a:r>
              <a:rPr lang="en-US" altLang="ja-JP" sz="4400" b="1" dirty="0"/>
              <a:t>BACB</a:t>
            </a:r>
            <a:r>
              <a:rPr lang="ja-JP" altLang="en-US" sz="4400" dirty="0"/>
              <a:t>と</a:t>
            </a:r>
            <a:r>
              <a:rPr lang="en-US" altLang="ja-JP" sz="4400" b="1" dirty="0"/>
              <a:t>QABA</a:t>
            </a:r>
            <a:r>
              <a:rPr lang="ja-JP" altLang="en-US" sz="4400" dirty="0"/>
              <a:t>の両方の課題を履修</a:t>
            </a:r>
            <a:endParaRPr lang="en-US" sz="4400" dirty="0"/>
          </a:p>
        </p:txBody>
      </p:sp>
      <p:pic>
        <p:nvPicPr>
          <p:cNvPr id="9" name="コンテンツ プレースホルダー 8" descr="テキスト&#10;&#10;自動的に生成された説明">
            <a:extLst>
              <a:ext uri="{FF2B5EF4-FFF2-40B4-BE49-F238E27FC236}">
                <a16:creationId xmlns:a16="http://schemas.microsoft.com/office/drawing/2014/main" id="{A4EE507F-4CED-66EB-1606-E5677680B2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1" y="2091530"/>
            <a:ext cx="4881439" cy="3761109"/>
          </a:xfrm>
        </p:spPr>
      </p:pic>
      <p:pic>
        <p:nvPicPr>
          <p:cNvPr id="18" name="コンテンツ プレースホルダー 17" descr="テキスト&#10;&#10;自動的に生成された説明">
            <a:extLst>
              <a:ext uri="{FF2B5EF4-FFF2-40B4-BE49-F238E27FC236}">
                <a16:creationId xmlns:a16="http://schemas.microsoft.com/office/drawing/2014/main" id="{3FF6F630-0F7E-D119-979F-DC6DC8583F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43611" y="2492479"/>
            <a:ext cx="5663825" cy="2713702"/>
          </a:xfrm>
        </p:spPr>
      </p:pic>
    </p:spTree>
    <p:extLst>
      <p:ext uri="{BB962C8B-B14F-4D97-AF65-F5344CB8AC3E}">
        <p14:creationId xmlns:p14="http://schemas.microsoft.com/office/powerpoint/2010/main" val="424874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505D-A5FF-4081-8F7A-3B2C97AEB50F}"/>
              </a:ext>
            </a:extLst>
          </p:cNvPr>
          <p:cNvSpPr>
            <a:spLocks noGrp="1"/>
          </p:cNvSpPr>
          <p:nvPr>
            <p:ph type="title"/>
          </p:nvPr>
        </p:nvSpPr>
        <p:spPr/>
        <p:txBody>
          <a:bodyPr/>
          <a:lstStyle/>
          <a:p>
            <a:pPr algn="ctr"/>
            <a:r>
              <a:rPr lang="ja-JP" altLang="en-US" dirty="0"/>
              <a:t>アメリカでの</a:t>
            </a:r>
            <a:r>
              <a:rPr lang="en-US" altLang="ja-JP" b="1" dirty="0"/>
              <a:t>ABA</a:t>
            </a:r>
            <a:r>
              <a:rPr lang="ja-JP" altLang="en-US" dirty="0"/>
              <a:t>実践現状</a:t>
            </a:r>
            <a:endParaRPr lang="en-US" dirty="0"/>
          </a:p>
        </p:txBody>
      </p:sp>
      <p:sp>
        <p:nvSpPr>
          <p:cNvPr id="3" name="Content Placeholder 2">
            <a:extLst>
              <a:ext uri="{FF2B5EF4-FFF2-40B4-BE49-F238E27FC236}">
                <a16:creationId xmlns:a16="http://schemas.microsoft.com/office/drawing/2014/main" id="{8836563F-295A-46A6-83F8-BB7EF75FAF43}"/>
              </a:ext>
            </a:extLst>
          </p:cNvPr>
          <p:cNvSpPr>
            <a:spLocks noGrp="1"/>
          </p:cNvSpPr>
          <p:nvPr>
            <p:ph idx="1"/>
          </p:nvPr>
        </p:nvSpPr>
        <p:spPr/>
        <p:txBody>
          <a:bodyPr>
            <a:normAutofit/>
          </a:bodyPr>
          <a:lstStyle/>
          <a:p>
            <a:pPr>
              <a:buFont typeface="Wingdings" panose="05000000000000000000" pitchFamily="2" charset="2"/>
              <a:buChar char="q"/>
            </a:pPr>
            <a:r>
              <a:rPr lang="en-US" altLang="ja-JP" sz="2800" dirty="0"/>
              <a:t>ABA</a:t>
            </a:r>
            <a:r>
              <a:rPr lang="ja-JP" altLang="en-US" sz="2800" dirty="0"/>
              <a:t>が自閉症スペクトラム障害への療育方法として</a:t>
            </a:r>
            <a:r>
              <a:rPr lang="en-US" altLang="ja-JP" sz="2800" dirty="0"/>
              <a:t>1980</a:t>
            </a:r>
            <a:r>
              <a:rPr lang="ja-JP" altLang="en-US" sz="2800" dirty="0"/>
              <a:t>年代頃から用いられ始めた</a:t>
            </a:r>
            <a:endParaRPr lang="en-US" altLang="ja-JP" sz="2800" dirty="0"/>
          </a:p>
          <a:p>
            <a:pPr>
              <a:buFont typeface="Wingdings" panose="05000000000000000000" pitchFamily="2" charset="2"/>
              <a:buChar char="q"/>
            </a:pPr>
            <a:r>
              <a:rPr lang="en-US" altLang="ja-JP" sz="2800" dirty="0"/>
              <a:t>1998</a:t>
            </a:r>
            <a:r>
              <a:rPr lang="ja-JP" altLang="en-US" sz="2800" dirty="0"/>
              <a:t>年に</a:t>
            </a:r>
            <a:r>
              <a:rPr lang="en-US" altLang="ja-JP" sz="2800" dirty="0"/>
              <a:t>BACB (Behavior Analyst Certification Board) </a:t>
            </a:r>
            <a:r>
              <a:rPr lang="ja-JP" altLang="en-US" sz="2800" dirty="0"/>
              <a:t>が設立</a:t>
            </a:r>
            <a:endParaRPr lang="en-US" altLang="ja-JP" sz="2800" dirty="0"/>
          </a:p>
          <a:p>
            <a:pPr>
              <a:buFont typeface="Wingdings" panose="05000000000000000000" pitchFamily="2" charset="2"/>
              <a:buChar char="q"/>
            </a:pPr>
            <a:r>
              <a:rPr lang="en-US" altLang="ja-JP" sz="2800" dirty="0"/>
              <a:t>BCBA</a:t>
            </a:r>
            <a:r>
              <a:rPr lang="ja-JP" altLang="en-US" sz="2800" dirty="0"/>
              <a:t>の人数：世界⇒</a:t>
            </a:r>
            <a:r>
              <a:rPr lang="en-US" altLang="ja-JP" sz="2800" dirty="0"/>
              <a:t>55,628</a:t>
            </a:r>
            <a:r>
              <a:rPr lang="ja-JP" altLang="en-US" sz="2800" dirty="0"/>
              <a:t>　アメリカ⇒</a:t>
            </a:r>
            <a:r>
              <a:rPr lang="en-US" altLang="ja-JP" sz="2800" dirty="0"/>
              <a:t>47,622</a:t>
            </a:r>
            <a:r>
              <a:rPr lang="ja-JP" altLang="en-US" sz="2800" dirty="0"/>
              <a:t>　日本⇒</a:t>
            </a:r>
            <a:r>
              <a:rPr lang="en-US" altLang="ja-JP" sz="2800" dirty="0"/>
              <a:t>18</a:t>
            </a:r>
          </a:p>
          <a:p>
            <a:pPr>
              <a:buFont typeface="Wingdings" panose="05000000000000000000" pitchFamily="2" charset="2"/>
              <a:buChar char="q"/>
            </a:pPr>
            <a:r>
              <a:rPr lang="ja-JP" altLang="en-US" sz="2800" dirty="0"/>
              <a:t>通常の</a:t>
            </a:r>
            <a:r>
              <a:rPr lang="en-US" altLang="ja-JP" sz="2800" dirty="0"/>
              <a:t>ABA</a:t>
            </a:r>
            <a:r>
              <a:rPr lang="ja-JP" altLang="en-US" sz="2800" dirty="0"/>
              <a:t>事業所は複数の</a:t>
            </a:r>
            <a:r>
              <a:rPr lang="en-US" altLang="ja-JP" sz="2800" dirty="0"/>
              <a:t>BCBA</a:t>
            </a:r>
            <a:r>
              <a:rPr lang="ja-JP" altLang="en-US" sz="2800" dirty="0"/>
              <a:t>が更に複数のセラピスト（</a:t>
            </a:r>
            <a:r>
              <a:rPr lang="en-US" altLang="ja-JP" sz="2800" dirty="0"/>
              <a:t>RBT</a:t>
            </a:r>
            <a:r>
              <a:rPr lang="ja-JP" altLang="en-US" sz="2800" dirty="0"/>
              <a:t>など）をスーパーバイズしている</a:t>
            </a:r>
            <a:endParaRPr lang="en-US" sz="2800" dirty="0"/>
          </a:p>
        </p:txBody>
      </p:sp>
    </p:spTree>
    <p:extLst>
      <p:ext uri="{BB962C8B-B14F-4D97-AF65-F5344CB8AC3E}">
        <p14:creationId xmlns:p14="http://schemas.microsoft.com/office/powerpoint/2010/main" val="24473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5CC2-65DA-4D74-82FB-C12148C533AF}"/>
              </a:ext>
            </a:extLst>
          </p:cNvPr>
          <p:cNvSpPr>
            <a:spLocks noGrp="1"/>
          </p:cNvSpPr>
          <p:nvPr>
            <p:ph type="title"/>
          </p:nvPr>
        </p:nvSpPr>
        <p:spPr/>
        <p:txBody>
          <a:bodyPr>
            <a:normAutofit/>
          </a:bodyPr>
          <a:lstStyle/>
          <a:p>
            <a:pPr algn="ctr"/>
            <a:r>
              <a:rPr lang="ja-JP" altLang="en-US" dirty="0">
                <a:latin typeface="+mj-ea"/>
              </a:rPr>
              <a:t>アメリカでの</a:t>
            </a:r>
            <a:r>
              <a:rPr lang="en-US" altLang="ja-JP" dirty="0">
                <a:latin typeface="+mj-ea"/>
              </a:rPr>
              <a:t>ABA</a:t>
            </a:r>
            <a:r>
              <a:rPr lang="ja-JP" altLang="en-US" dirty="0">
                <a:latin typeface="+mj-ea"/>
              </a:rPr>
              <a:t>実践現状</a:t>
            </a:r>
            <a:endParaRPr lang="en-US" dirty="0">
              <a:latin typeface="+mj-ea"/>
            </a:endParaRPr>
          </a:p>
        </p:txBody>
      </p:sp>
      <p:graphicFrame>
        <p:nvGraphicFramePr>
          <p:cNvPr id="4" name="Content Placeholder 3">
            <a:extLst>
              <a:ext uri="{FF2B5EF4-FFF2-40B4-BE49-F238E27FC236}">
                <a16:creationId xmlns:a16="http://schemas.microsoft.com/office/drawing/2014/main" id="{7EE0F320-5446-45BB-AE49-EE27C3B6DB30}"/>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FABC41B-FADD-46E8-875B-F0CC2FC38EF3}"/>
              </a:ext>
            </a:extLst>
          </p:cNvPr>
          <p:cNvSpPr txBox="1"/>
          <p:nvPr/>
        </p:nvSpPr>
        <p:spPr>
          <a:xfrm>
            <a:off x="1282890" y="2047164"/>
            <a:ext cx="3384644" cy="707886"/>
          </a:xfrm>
          <a:prstGeom prst="rect">
            <a:avLst/>
          </a:prstGeom>
          <a:noFill/>
        </p:spPr>
        <p:txBody>
          <a:bodyPr wrap="square" rtlCol="0">
            <a:spAutoFit/>
          </a:bodyPr>
          <a:lstStyle/>
          <a:p>
            <a:r>
              <a:rPr lang="ja-JP" altLang="en-US" sz="2000" b="1" dirty="0">
                <a:latin typeface="+mj-ea"/>
                <a:ea typeface="+mj-ea"/>
              </a:rPr>
              <a:t>典型的なアメリカの</a:t>
            </a:r>
            <a:r>
              <a:rPr lang="en-US" altLang="ja-JP" sz="2000" b="1" dirty="0">
                <a:latin typeface="+mj-ea"/>
                <a:ea typeface="+mj-ea"/>
              </a:rPr>
              <a:t>ABA</a:t>
            </a:r>
            <a:r>
              <a:rPr lang="ja-JP" altLang="en-US" sz="2000" b="1" dirty="0">
                <a:latin typeface="+mj-ea"/>
                <a:ea typeface="+mj-ea"/>
              </a:rPr>
              <a:t>サービス事業所</a:t>
            </a:r>
            <a:endParaRPr lang="en-US" sz="2000" b="1" dirty="0">
              <a:latin typeface="+mj-ea"/>
              <a:ea typeface="+mj-ea"/>
            </a:endParaRPr>
          </a:p>
        </p:txBody>
      </p:sp>
    </p:spTree>
    <p:extLst>
      <p:ext uri="{BB962C8B-B14F-4D97-AF65-F5344CB8AC3E}">
        <p14:creationId xmlns:p14="http://schemas.microsoft.com/office/powerpoint/2010/main" val="385595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7CED-10AF-492A-9FFB-F9255AD9C7E3}"/>
              </a:ext>
            </a:extLst>
          </p:cNvPr>
          <p:cNvSpPr>
            <a:spLocks noGrp="1"/>
          </p:cNvSpPr>
          <p:nvPr>
            <p:ph type="title"/>
          </p:nvPr>
        </p:nvSpPr>
        <p:spPr/>
        <p:txBody>
          <a:bodyPr/>
          <a:lstStyle/>
          <a:p>
            <a:pPr algn="ctr"/>
            <a:r>
              <a:rPr lang="ja-JP" altLang="en-US" dirty="0"/>
              <a:t>アメリカでの</a:t>
            </a:r>
            <a:r>
              <a:rPr lang="en-US" altLang="ja-JP" b="1" dirty="0"/>
              <a:t>ABA</a:t>
            </a:r>
            <a:r>
              <a:rPr lang="ja-JP" altLang="en-US" dirty="0"/>
              <a:t>実践現状</a:t>
            </a:r>
            <a:endParaRPr lang="en-US" dirty="0"/>
          </a:p>
        </p:txBody>
      </p:sp>
      <p:graphicFrame>
        <p:nvGraphicFramePr>
          <p:cNvPr id="4" name="Content Placeholder 3">
            <a:extLst>
              <a:ext uri="{FF2B5EF4-FFF2-40B4-BE49-F238E27FC236}">
                <a16:creationId xmlns:a16="http://schemas.microsoft.com/office/drawing/2014/main" id="{0B82BAAE-A2A1-4FBC-8E63-C9B9907FD3D8}"/>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88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5E08-BBE4-4B21-A565-261DED7914E0}"/>
              </a:ext>
            </a:extLst>
          </p:cNvPr>
          <p:cNvSpPr>
            <a:spLocks noGrp="1"/>
          </p:cNvSpPr>
          <p:nvPr>
            <p:ph type="title"/>
          </p:nvPr>
        </p:nvSpPr>
        <p:spPr/>
        <p:txBody>
          <a:bodyPr/>
          <a:lstStyle/>
          <a:p>
            <a:pPr algn="ctr"/>
            <a:r>
              <a:rPr lang="ja-JP" altLang="en-US" dirty="0"/>
              <a:t>アメリカ（北米）と日本の比較</a:t>
            </a:r>
            <a:endParaRPr lang="en-US" dirty="0"/>
          </a:p>
        </p:txBody>
      </p:sp>
      <p:sp>
        <p:nvSpPr>
          <p:cNvPr id="5" name="テキスト プレースホルダー 4">
            <a:extLst>
              <a:ext uri="{FF2B5EF4-FFF2-40B4-BE49-F238E27FC236}">
                <a16:creationId xmlns:a16="http://schemas.microsoft.com/office/drawing/2014/main" id="{B4A71875-5D59-2869-5BFC-547AA07CCA64}"/>
              </a:ext>
            </a:extLst>
          </p:cNvPr>
          <p:cNvSpPr>
            <a:spLocks noGrp="1"/>
          </p:cNvSpPr>
          <p:nvPr>
            <p:ph type="body" idx="1"/>
          </p:nvPr>
        </p:nvSpPr>
        <p:spPr>
          <a:xfrm>
            <a:off x="845127" y="1681851"/>
            <a:ext cx="5156200" cy="515660"/>
          </a:xfrm>
        </p:spPr>
        <p:txBody>
          <a:bodyPr/>
          <a:lstStyle/>
          <a:p>
            <a:r>
              <a:rPr lang="ja-JP" altLang="en-US" dirty="0">
                <a:highlight>
                  <a:srgbClr val="00FFFF"/>
                </a:highlight>
              </a:rPr>
              <a:t>アメリカでの</a:t>
            </a:r>
            <a:r>
              <a:rPr lang="en-US" altLang="ja-JP" dirty="0">
                <a:highlight>
                  <a:srgbClr val="00FFFF"/>
                </a:highlight>
              </a:rPr>
              <a:t>ABA</a:t>
            </a:r>
            <a:r>
              <a:rPr lang="ja-JP" altLang="en-US" dirty="0">
                <a:highlight>
                  <a:srgbClr val="00FFFF"/>
                </a:highlight>
              </a:rPr>
              <a:t>実践現状</a:t>
            </a:r>
          </a:p>
        </p:txBody>
      </p:sp>
      <p:sp>
        <p:nvSpPr>
          <p:cNvPr id="3" name="Content Placeholder 2">
            <a:extLst>
              <a:ext uri="{FF2B5EF4-FFF2-40B4-BE49-F238E27FC236}">
                <a16:creationId xmlns:a16="http://schemas.microsoft.com/office/drawing/2014/main" id="{F8EE3725-53DC-432D-B816-03BC9E6D9234}"/>
              </a:ext>
            </a:extLst>
          </p:cNvPr>
          <p:cNvSpPr>
            <a:spLocks noGrp="1"/>
          </p:cNvSpPr>
          <p:nvPr>
            <p:ph sz="half" idx="2"/>
          </p:nvPr>
        </p:nvSpPr>
        <p:spPr/>
        <p:txBody>
          <a:bodyPr>
            <a:normAutofit/>
          </a:bodyPr>
          <a:lstStyle/>
          <a:p>
            <a:pPr>
              <a:buFont typeface="Wingdings" panose="05000000000000000000" pitchFamily="2" charset="2"/>
              <a:buChar char="q"/>
            </a:pPr>
            <a:endParaRPr lang="en-US" altLang="ja-JP" sz="2800" dirty="0"/>
          </a:p>
          <a:p>
            <a:pPr>
              <a:buFont typeface="Wingdings" panose="05000000000000000000" pitchFamily="2" charset="2"/>
              <a:buChar char="q"/>
            </a:pPr>
            <a:r>
              <a:rPr lang="ja-JP" altLang="en-US" sz="2800" dirty="0"/>
              <a:t>州法などによって公費化されている場合</a:t>
            </a:r>
            <a:endParaRPr lang="en-US" altLang="ja-JP" sz="2800" dirty="0"/>
          </a:p>
          <a:p>
            <a:pPr>
              <a:buFont typeface="Wingdings" panose="05000000000000000000" pitchFamily="2" charset="2"/>
              <a:buChar char="q"/>
            </a:pPr>
            <a:r>
              <a:rPr lang="ja-JP" altLang="en-US" sz="2800" dirty="0"/>
              <a:t>医療保険適応</a:t>
            </a:r>
            <a:endParaRPr lang="en-US" altLang="ja-JP" sz="2800" dirty="0"/>
          </a:p>
          <a:p>
            <a:pPr>
              <a:buFont typeface="Wingdings" panose="05000000000000000000" pitchFamily="2" charset="2"/>
              <a:buChar char="q"/>
            </a:pPr>
            <a:r>
              <a:rPr lang="ja-JP" altLang="en-US" sz="2800" dirty="0"/>
              <a:t>学区域などとの契約</a:t>
            </a:r>
            <a:endParaRPr lang="en-US" altLang="ja-JP" sz="2800" dirty="0"/>
          </a:p>
          <a:p>
            <a:pPr>
              <a:buFont typeface="Wingdings" panose="05000000000000000000" pitchFamily="2" charset="2"/>
              <a:buChar char="q"/>
            </a:pPr>
            <a:endParaRPr lang="en-US" sz="2800" dirty="0"/>
          </a:p>
          <a:p>
            <a:pPr>
              <a:buFont typeface="Wingdings" panose="05000000000000000000" pitchFamily="2" charset="2"/>
              <a:buChar char="q"/>
            </a:pPr>
            <a:endParaRPr lang="en-US" sz="2800" dirty="0"/>
          </a:p>
        </p:txBody>
      </p:sp>
      <p:sp>
        <p:nvSpPr>
          <p:cNvPr id="6" name="テキスト プレースホルダー 5">
            <a:extLst>
              <a:ext uri="{FF2B5EF4-FFF2-40B4-BE49-F238E27FC236}">
                <a16:creationId xmlns:a16="http://schemas.microsoft.com/office/drawing/2014/main" id="{BC2603DA-D361-C00F-57E4-F3356FCEA7CB}"/>
              </a:ext>
            </a:extLst>
          </p:cNvPr>
          <p:cNvSpPr>
            <a:spLocks noGrp="1"/>
          </p:cNvSpPr>
          <p:nvPr>
            <p:ph type="body" sz="quarter" idx="3"/>
          </p:nvPr>
        </p:nvSpPr>
        <p:spPr>
          <a:xfrm>
            <a:off x="6172200" y="1681851"/>
            <a:ext cx="5181601" cy="515659"/>
          </a:xfrm>
        </p:spPr>
        <p:txBody>
          <a:bodyPr/>
          <a:lstStyle/>
          <a:p>
            <a:r>
              <a:rPr lang="ja-JP" altLang="en-US" dirty="0">
                <a:highlight>
                  <a:srgbClr val="FFFF00"/>
                </a:highlight>
              </a:rPr>
              <a:t>日本での</a:t>
            </a:r>
            <a:r>
              <a:rPr lang="en-US" altLang="ja-JP" dirty="0">
                <a:highlight>
                  <a:srgbClr val="FFFF00"/>
                </a:highlight>
              </a:rPr>
              <a:t>ABA</a:t>
            </a:r>
            <a:r>
              <a:rPr lang="ja-JP" altLang="en-US" dirty="0">
                <a:highlight>
                  <a:srgbClr val="FFFF00"/>
                </a:highlight>
              </a:rPr>
              <a:t>実践の現状</a:t>
            </a:r>
          </a:p>
        </p:txBody>
      </p:sp>
      <p:sp>
        <p:nvSpPr>
          <p:cNvPr id="4" name="コンテンツ プレースホルダー 3">
            <a:extLst>
              <a:ext uri="{FF2B5EF4-FFF2-40B4-BE49-F238E27FC236}">
                <a16:creationId xmlns:a16="http://schemas.microsoft.com/office/drawing/2014/main" id="{B07DC792-4E3E-53FF-9EB4-E27AFFF9A7B7}"/>
              </a:ext>
            </a:extLst>
          </p:cNvPr>
          <p:cNvSpPr>
            <a:spLocks noGrp="1"/>
          </p:cNvSpPr>
          <p:nvPr>
            <p:ph sz="quarter" idx="4"/>
          </p:nvPr>
        </p:nvSpPr>
        <p:spPr/>
        <p:txBody>
          <a:bodyPr>
            <a:noAutofit/>
          </a:bodyPr>
          <a:lstStyle/>
          <a:p>
            <a:pPr>
              <a:buFont typeface="Wingdings" panose="05000000000000000000" pitchFamily="2" charset="2"/>
              <a:buChar char="q"/>
            </a:pPr>
            <a:r>
              <a:rPr lang="en-US" altLang="ja-JP" sz="2400" dirty="0"/>
              <a:t>ABA</a:t>
            </a:r>
            <a:r>
              <a:rPr lang="ja-JP" altLang="en-US" sz="2400" dirty="0"/>
              <a:t>は一般的に知られていない</a:t>
            </a:r>
            <a:endParaRPr lang="en-US" altLang="ja-JP" sz="2400" dirty="0"/>
          </a:p>
          <a:p>
            <a:pPr>
              <a:buFont typeface="Wingdings" panose="05000000000000000000" pitchFamily="2" charset="2"/>
              <a:buChar char="q"/>
            </a:pPr>
            <a:r>
              <a:rPr lang="ja-JP" altLang="en-US" sz="2400" dirty="0"/>
              <a:t>医療従事者からも勧められていない</a:t>
            </a:r>
            <a:endParaRPr lang="en-US" altLang="ja-JP" sz="2400" dirty="0"/>
          </a:p>
          <a:p>
            <a:pPr>
              <a:buFont typeface="Wingdings" panose="05000000000000000000" pitchFamily="2" charset="2"/>
              <a:buChar char="q"/>
            </a:pPr>
            <a:r>
              <a:rPr lang="ja-JP" altLang="en-US" sz="2400" dirty="0"/>
              <a:t>経験者や有資格者が非常に少ない</a:t>
            </a:r>
            <a:endParaRPr lang="en-US" altLang="ja-JP" sz="2400" dirty="0"/>
          </a:p>
          <a:p>
            <a:pPr>
              <a:buFont typeface="Wingdings" panose="05000000000000000000" pitchFamily="2" charset="2"/>
              <a:buChar char="q"/>
            </a:pPr>
            <a:r>
              <a:rPr lang="ja-JP" altLang="en-US" sz="2400" dirty="0"/>
              <a:t>公費化されていない、健康保険適用もされていない</a:t>
            </a:r>
            <a:endParaRPr lang="en-US" altLang="ja-JP" sz="2400" dirty="0"/>
          </a:p>
          <a:p>
            <a:pPr>
              <a:buFont typeface="Wingdings" panose="05000000000000000000" pitchFamily="2" charset="2"/>
              <a:buChar char="q"/>
            </a:pPr>
            <a:r>
              <a:rPr lang="ja-JP" altLang="en-US" sz="2400" dirty="0"/>
              <a:t>児童発達支援事業所や放課後等デイサービスで</a:t>
            </a:r>
            <a:r>
              <a:rPr lang="en-US" altLang="ja-JP" sz="2400" dirty="0"/>
              <a:t>ABA</a:t>
            </a:r>
            <a:r>
              <a:rPr lang="ja-JP" altLang="en-US" sz="2400" dirty="0"/>
              <a:t>を応用すのが唯一の公費化の手段</a:t>
            </a:r>
            <a:endParaRPr lang="en-US" altLang="ja-JP" sz="2400" dirty="0"/>
          </a:p>
        </p:txBody>
      </p:sp>
    </p:spTree>
    <p:extLst>
      <p:ext uri="{BB962C8B-B14F-4D97-AF65-F5344CB8AC3E}">
        <p14:creationId xmlns:p14="http://schemas.microsoft.com/office/powerpoint/2010/main" val="287570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B9BB-D16B-4933-AABB-F9A89A26F5ED}"/>
              </a:ext>
            </a:extLst>
          </p:cNvPr>
          <p:cNvSpPr>
            <a:spLocks noGrp="1"/>
          </p:cNvSpPr>
          <p:nvPr>
            <p:ph type="title"/>
          </p:nvPr>
        </p:nvSpPr>
        <p:spPr/>
        <p:txBody>
          <a:bodyPr>
            <a:normAutofit/>
          </a:bodyPr>
          <a:lstStyle/>
          <a:p>
            <a:pPr algn="ctr"/>
            <a:r>
              <a:rPr lang="ja-JP" altLang="en-US" dirty="0"/>
              <a:t>日本での</a:t>
            </a:r>
            <a:r>
              <a:rPr lang="en-US" altLang="ja-JP" dirty="0"/>
              <a:t>ABA</a:t>
            </a:r>
            <a:r>
              <a:rPr lang="ja-JP" altLang="en-US" dirty="0"/>
              <a:t>実践の現状</a:t>
            </a:r>
            <a:endParaRPr lang="en-US" dirty="0"/>
          </a:p>
        </p:txBody>
      </p:sp>
      <p:graphicFrame>
        <p:nvGraphicFramePr>
          <p:cNvPr id="5" name="Content Placeholder 4">
            <a:extLst>
              <a:ext uri="{FF2B5EF4-FFF2-40B4-BE49-F238E27FC236}">
                <a16:creationId xmlns:a16="http://schemas.microsoft.com/office/drawing/2014/main" id="{8E547B72-F562-4CCD-A569-F4FEC7D2E420}"/>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9B38C12C-1C5A-40DE-AA26-F27D7F6D9027}"/>
              </a:ext>
            </a:extLst>
          </p:cNvPr>
          <p:cNvGraphicFramePr>
            <a:graphicFrameLocks noGrp="1"/>
          </p:cNvGraphicFramePr>
          <p:nvPr>
            <p:ph sz="half" idx="2"/>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A61A564C-9642-4139-B948-6EB780B7E04E}"/>
              </a:ext>
            </a:extLst>
          </p:cNvPr>
          <p:cNvSpPr txBox="1"/>
          <p:nvPr/>
        </p:nvSpPr>
        <p:spPr>
          <a:xfrm>
            <a:off x="1394346" y="2322394"/>
            <a:ext cx="1378424" cy="461665"/>
          </a:xfrm>
          <a:prstGeom prst="rect">
            <a:avLst/>
          </a:prstGeom>
          <a:noFill/>
        </p:spPr>
        <p:txBody>
          <a:bodyPr wrap="square" rtlCol="0">
            <a:spAutoFit/>
          </a:bodyPr>
          <a:lstStyle/>
          <a:p>
            <a:r>
              <a:rPr lang="ja-JP" altLang="en-US" sz="2400" u="sng" dirty="0"/>
              <a:t>アメリカ</a:t>
            </a:r>
            <a:endParaRPr lang="en-US" sz="2400" u="sng" dirty="0"/>
          </a:p>
        </p:txBody>
      </p:sp>
      <p:sp>
        <p:nvSpPr>
          <p:cNvPr id="12" name="TextBox 11">
            <a:extLst>
              <a:ext uri="{FF2B5EF4-FFF2-40B4-BE49-F238E27FC236}">
                <a16:creationId xmlns:a16="http://schemas.microsoft.com/office/drawing/2014/main" id="{9ABA02F9-B173-4D9D-A81E-2A450D76C0FA}"/>
              </a:ext>
            </a:extLst>
          </p:cNvPr>
          <p:cNvSpPr txBox="1"/>
          <p:nvPr/>
        </p:nvSpPr>
        <p:spPr>
          <a:xfrm>
            <a:off x="6619164" y="2395182"/>
            <a:ext cx="1173708" cy="461665"/>
          </a:xfrm>
          <a:prstGeom prst="rect">
            <a:avLst/>
          </a:prstGeom>
          <a:noFill/>
        </p:spPr>
        <p:txBody>
          <a:bodyPr wrap="square" rtlCol="0">
            <a:spAutoFit/>
          </a:bodyPr>
          <a:lstStyle/>
          <a:p>
            <a:r>
              <a:rPr lang="ja-JP" altLang="en-US" sz="2400" u="sng" dirty="0"/>
              <a:t>日本</a:t>
            </a:r>
            <a:endParaRPr lang="en-US" sz="2400" u="sng" dirty="0"/>
          </a:p>
        </p:txBody>
      </p:sp>
    </p:spTree>
    <p:extLst>
      <p:ext uri="{BB962C8B-B14F-4D97-AF65-F5344CB8AC3E}">
        <p14:creationId xmlns:p14="http://schemas.microsoft.com/office/powerpoint/2010/main" val="262031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90BC8B2-B7E9-4923-367E-CE6986807C3A}"/>
              </a:ext>
            </a:extLst>
          </p:cNvPr>
          <p:cNvSpPr>
            <a:spLocks noGrp="1"/>
          </p:cNvSpPr>
          <p:nvPr>
            <p:ph type="title"/>
          </p:nvPr>
        </p:nvSpPr>
        <p:spPr/>
        <p:txBody>
          <a:bodyPr>
            <a:normAutofit/>
          </a:bodyPr>
          <a:lstStyle/>
          <a:p>
            <a:pPr algn="ctr"/>
            <a:r>
              <a:rPr lang="ja-JP" altLang="en-US" sz="4000" b="1" dirty="0"/>
              <a:t>国内限定での関連資格の習得と維持基準は？</a:t>
            </a:r>
          </a:p>
        </p:txBody>
      </p:sp>
      <p:sp>
        <p:nvSpPr>
          <p:cNvPr id="7" name="コンテンツ プレースホルダー 6">
            <a:extLst>
              <a:ext uri="{FF2B5EF4-FFF2-40B4-BE49-F238E27FC236}">
                <a16:creationId xmlns:a16="http://schemas.microsoft.com/office/drawing/2014/main" id="{79598678-E4C8-F88A-7F0A-E14A99DC57E0}"/>
              </a:ext>
            </a:extLst>
          </p:cNvPr>
          <p:cNvSpPr>
            <a:spLocks noGrp="1"/>
          </p:cNvSpPr>
          <p:nvPr>
            <p:ph idx="1"/>
          </p:nvPr>
        </p:nvSpPr>
        <p:spPr>
          <a:xfrm>
            <a:off x="676656" y="2011680"/>
            <a:ext cx="10989318" cy="4536604"/>
          </a:xfrm>
        </p:spPr>
        <p:txBody>
          <a:bodyPr>
            <a:normAutofit fontScale="70000" lnSpcReduction="20000"/>
          </a:bodyPr>
          <a:lstStyle/>
          <a:p>
            <a:r>
              <a:rPr lang="ja-JP" altLang="ja-JP" sz="2900" u="sng" dirty="0">
                <a:effectLst/>
                <a:latin typeface="+mj-ea"/>
                <a:ea typeface="+mj-ea"/>
                <a:cs typeface="Times New Roman" panose="02020603050405020304" pitchFamily="18" charset="0"/>
              </a:rPr>
              <a:t>一般社団法人日本認知・行動療法学会認定</a:t>
            </a:r>
            <a:r>
              <a:rPr lang="ja-JP" altLang="en-US" sz="2900" dirty="0">
                <a:effectLst/>
                <a:latin typeface="+mj-ea"/>
                <a:ea typeface="+mj-ea"/>
                <a:cs typeface="Times New Roman" panose="02020603050405020304" pitchFamily="18" charset="0"/>
              </a:rPr>
              <a:t>　　</a:t>
            </a:r>
            <a:r>
              <a:rPr lang="ja-JP" altLang="ja-JP" sz="2900" b="1" dirty="0">
                <a:effectLst/>
                <a:latin typeface="+mj-ea"/>
                <a:ea typeface="+mj-ea"/>
                <a:cs typeface="Times New Roman" panose="02020603050405020304" pitchFamily="18" charset="0"/>
              </a:rPr>
              <a:t>行動療法士（認定行動療法士・専門行動療法士）</a:t>
            </a:r>
            <a:endParaRPr lang="ja-JP" altLang="ja-JP" sz="2900"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行動療法スーパーバイザー認定規定</a:t>
            </a:r>
            <a:endParaRPr lang="ja-JP" altLang="ja-JP" sz="2900"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自閉症スペクトラム学会認定</a:t>
            </a:r>
            <a:r>
              <a:rPr lang="ja-JP" altLang="en-US" sz="2900" dirty="0">
                <a:effectLst/>
                <a:latin typeface="+mj-ea"/>
                <a:ea typeface="+mj-ea"/>
                <a:cs typeface="Times New Roman" panose="02020603050405020304" pitchFamily="18" charset="0"/>
              </a:rPr>
              <a:t>　　　</a:t>
            </a:r>
            <a:r>
              <a:rPr lang="ja-JP" altLang="ja-JP" sz="2900" b="1" dirty="0">
                <a:effectLst/>
                <a:latin typeface="+mj-ea"/>
                <a:ea typeface="+mj-ea"/>
                <a:cs typeface="Times New Roman" panose="02020603050405020304" pitchFamily="18" charset="0"/>
              </a:rPr>
              <a:t>自閉症スペクトラム支援士</a:t>
            </a:r>
            <a:r>
              <a:rPr lang="en-US" altLang="ja-JP" sz="2900" b="1" dirty="0">
                <a:effectLst/>
                <a:latin typeface="+mj-ea"/>
                <a:ea typeface="+mj-ea"/>
                <a:cs typeface="Times New Roman" panose="02020603050405020304" pitchFamily="18" charset="0"/>
              </a:rPr>
              <a:t> (Standard,</a:t>
            </a:r>
            <a:r>
              <a:rPr lang="ja-JP" altLang="en-US" sz="2900" b="1" dirty="0">
                <a:latin typeface="+mj-ea"/>
                <a:ea typeface="+mj-ea"/>
                <a:cs typeface="Times New Roman" panose="02020603050405020304" pitchFamily="18" charset="0"/>
              </a:rPr>
              <a:t> </a:t>
            </a:r>
            <a:r>
              <a:rPr lang="en-US" altLang="ja-JP" sz="2900" b="1" dirty="0">
                <a:effectLst/>
                <a:latin typeface="+mj-ea"/>
                <a:ea typeface="+mj-ea"/>
                <a:cs typeface="Times New Roman" panose="02020603050405020304" pitchFamily="18" charset="0"/>
              </a:rPr>
              <a:t>Advance, Expert</a:t>
            </a:r>
            <a:r>
              <a:rPr lang="ja-JP" altLang="en-US" sz="2900" b="1" dirty="0">
                <a:effectLst/>
                <a:latin typeface="+mj-ea"/>
                <a:ea typeface="+mj-ea"/>
                <a:cs typeface="Times New Roman" panose="02020603050405020304" pitchFamily="18" charset="0"/>
              </a:rPr>
              <a:t>）</a:t>
            </a:r>
            <a:endParaRPr lang="en-US" altLang="ja-JP" sz="2900" b="1"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N</a:t>
            </a:r>
            <a:r>
              <a:rPr lang="en-US" altLang="ja-JP" sz="2900" u="sng" dirty="0">
                <a:effectLst/>
                <a:latin typeface="+mj-ea"/>
                <a:ea typeface="+mj-ea"/>
                <a:cs typeface="Times New Roman" panose="02020603050405020304" pitchFamily="18" charset="0"/>
              </a:rPr>
              <a:t>PO</a:t>
            </a:r>
            <a:r>
              <a:rPr lang="ja-JP" altLang="ja-JP" sz="2900" u="sng" dirty="0">
                <a:effectLst/>
                <a:latin typeface="+mj-ea"/>
                <a:ea typeface="+mj-ea"/>
                <a:cs typeface="Times New Roman" panose="02020603050405020304" pitchFamily="18" charset="0"/>
              </a:rPr>
              <a:t>法人</a:t>
            </a:r>
            <a:r>
              <a:rPr lang="en-US" altLang="ja-JP" sz="2900" u="sng" dirty="0">
                <a:effectLst/>
                <a:latin typeface="+mj-ea"/>
                <a:ea typeface="+mj-ea"/>
                <a:cs typeface="Times New Roman" panose="02020603050405020304" pitchFamily="18" charset="0"/>
              </a:rPr>
              <a:t>ADDS</a:t>
            </a:r>
            <a:r>
              <a:rPr lang="ja-JP" altLang="ja-JP" sz="2900" u="sng" dirty="0">
                <a:effectLst/>
                <a:latin typeface="+mj-ea"/>
                <a:ea typeface="+mj-ea"/>
                <a:cs typeface="Times New Roman" panose="02020603050405020304" pitchFamily="18" charset="0"/>
              </a:rPr>
              <a:t>認定資格</a:t>
            </a:r>
            <a:r>
              <a:rPr lang="ja-JP" altLang="en-US" sz="2900" dirty="0">
                <a:effectLst/>
                <a:latin typeface="+mj-ea"/>
                <a:ea typeface="+mj-ea"/>
                <a:cs typeface="Times New Roman" panose="02020603050405020304" pitchFamily="18" charset="0"/>
              </a:rPr>
              <a:t>　　</a:t>
            </a:r>
            <a:r>
              <a:rPr lang="ja-JP" altLang="ja-JP" sz="2900" b="1" dirty="0">
                <a:effectLst/>
                <a:latin typeface="+mj-ea"/>
                <a:ea typeface="+mj-ea"/>
                <a:cs typeface="Times New Roman" panose="02020603050405020304" pitchFamily="18" charset="0"/>
              </a:rPr>
              <a:t>初級</a:t>
            </a:r>
            <a:r>
              <a:rPr lang="en-US" altLang="ja-JP" sz="2900" b="1" dirty="0">
                <a:effectLst/>
                <a:latin typeface="+mj-ea"/>
                <a:ea typeface="+mj-ea"/>
                <a:cs typeface="Times New Roman" panose="02020603050405020304" pitchFamily="18" charset="0"/>
              </a:rPr>
              <a:t>ABA</a:t>
            </a:r>
            <a:r>
              <a:rPr lang="ja-JP" altLang="ja-JP" sz="2900" b="1" dirty="0">
                <a:effectLst/>
                <a:latin typeface="+mj-ea"/>
                <a:ea typeface="+mj-ea"/>
                <a:cs typeface="Times New Roman" panose="02020603050405020304" pitchFamily="18" charset="0"/>
              </a:rPr>
              <a:t>セラピスト</a:t>
            </a:r>
            <a:endParaRPr lang="ja-JP" altLang="ja-JP" sz="2900"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A</a:t>
            </a:r>
            <a:r>
              <a:rPr lang="en-US" altLang="ja-JP" sz="2900" u="sng" dirty="0">
                <a:effectLst/>
                <a:latin typeface="+mj-ea"/>
                <a:ea typeface="+mj-ea"/>
                <a:cs typeface="Times New Roman" panose="02020603050405020304" pitchFamily="18" charset="0"/>
              </a:rPr>
              <a:t>BA</a:t>
            </a:r>
            <a:r>
              <a:rPr lang="ja-JP" altLang="ja-JP" sz="2900" u="sng" dirty="0">
                <a:effectLst/>
                <a:latin typeface="+mj-ea"/>
                <a:ea typeface="+mj-ea"/>
                <a:cs typeface="Times New Roman" panose="02020603050405020304" pitchFamily="18" charset="0"/>
              </a:rPr>
              <a:t>セラピスト研究会認定</a:t>
            </a:r>
            <a:r>
              <a:rPr lang="ja-JP" altLang="en-US" sz="2900" dirty="0">
                <a:effectLst/>
                <a:latin typeface="+mj-ea"/>
                <a:ea typeface="+mj-ea"/>
                <a:cs typeface="Times New Roman" panose="02020603050405020304" pitchFamily="18" charset="0"/>
              </a:rPr>
              <a:t>　　</a:t>
            </a:r>
            <a:r>
              <a:rPr lang="ja-JP" altLang="ja-JP" sz="2900" b="1" dirty="0">
                <a:effectLst/>
                <a:latin typeface="+mj-ea"/>
                <a:ea typeface="+mj-ea"/>
                <a:cs typeface="Times New Roman" panose="02020603050405020304" pitchFamily="18" charset="0"/>
              </a:rPr>
              <a:t>認定</a:t>
            </a:r>
            <a:r>
              <a:rPr lang="en-US" altLang="ja-JP" sz="2900" b="1" dirty="0">
                <a:effectLst/>
                <a:latin typeface="+mj-ea"/>
                <a:ea typeface="+mj-ea"/>
                <a:cs typeface="Times New Roman" panose="02020603050405020304" pitchFamily="18" charset="0"/>
              </a:rPr>
              <a:t>ABA</a:t>
            </a:r>
            <a:r>
              <a:rPr lang="ja-JP" altLang="ja-JP" sz="2900" b="1" dirty="0">
                <a:effectLst/>
                <a:latin typeface="+mj-ea"/>
                <a:ea typeface="+mj-ea"/>
                <a:cs typeface="Times New Roman" panose="02020603050405020304" pitchFamily="18" charset="0"/>
              </a:rPr>
              <a:t>セラピスト</a:t>
            </a:r>
            <a:endParaRPr lang="en-US" altLang="ja-JP" sz="2900" b="1" dirty="0">
              <a:effectLst/>
              <a:latin typeface="+mj-ea"/>
              <a:ea typeface="+mj-ea"/>
              <a:cs typeface="Times New Roman" panose="02020603050405020304" pitchFamily="18" charset="0"/>
            </a:endParaRPr>
          </a:p>
          <a:p>
            <a:r>
              <a:rPr lang="en-US" altLang="ja-JP" sz="2900" u="sng" dirty="0">
                <a:effectLst/>
                <a:latin typeface="+mj-ea"/>
                <a:ea typeface="+mj-ea"/>
                <a:cs typeface="Times New Roman" panose="02020603050405020304" pitchFamily="18" charset="0"/>
              </a:rPr>
              <a:t>NPO</a:t>
            </a:r>
            <a:r>
              <a:rPr lang="ja-JP" altLang="ja-JP" sz="2900" u="sng" dirty="0">
                <a:effectLst/>
                <a:latin typeface="+mj-ea"/>
                <a:ea typeface="+mj-ea"/>
                <a:cs typeface="Times New Roman" panose="02020603050405020304" pitchFamily="18" charset="0"/>
              </a:rPr>
              <a:t>法人つみきの会認定</a:t>
            </a:r>
            <a:r>
              <a:rPr lang="ja-JP" altLang="en-US" sz="2900" dirty="0">
                <a:effectLst/>
                <a:latin typeface="+mj-ea"/>
                <a:ea typeface="+mj-ea"/>
                <a:cs typeface="Times New Roman" panose="02020603050405020304" pitchFamily="18" charset="0"/>
              </a:rPr>
              <a:t>　　</a:t>
            </a:r>
            <a:r>
              <a:rPr lang="en-US" altLang="ja-JP" sz="2900" b="1" dirty="0">
                <a:effectLst/>
                <a:latin typeface="+mj-ea"/>
                <a:ea typeface="+mj-ea"/>
                <a:cs typeface="Times New Roman" panose="02020603050405020304" pitchFamily="18" charset="0"/>
              </a:rPr>
              <a:t>ABA</a:t>
            </a:r>
            <a:r>
              <a:rPr lang="ja-JP" altLang="ja-JP" sz="2900" b="1" dirty="0">
                <a:effectLst/>
                <a:latin typeface="+mj-ea"/>
                <a:ea typeface="+mj-ea"/>
                <a:cs typeface="Times New Roman" panose="02020603050405020304" pitchFamily="18" charset="0"/>
              </a:rPr>
              <a:t>療育支援員</a:t>
            </a:r>
            <a:endParaRPr lang="en-US" altLang="ja-JP" sz="2900" b="1"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川崎医療福祉大学</a:t>
            </a:r>
            <a:r>
              <a:rPr lang="ja-JP" altLang="en-US" sz="2900" dirty="0">
                <a:effectLst/>
                <a:latin typeface="+mj-ea"/>
                <a:ea typeface="+mj-ea"/>
                <a:cs typeface="Times New Roman" panose="02020603050405020304" pitchFamily="18" charset="0"/>
              </a:rPr>
              <a:t>　</a:t>
            </a:r>
            <a:r>
              <a:rPr lang="ja-JP" altLang="en-US" sz="2900" b="1" dirty="0">
                <a:effectLst/>
                <a:latin typeface="+mj-ea"/>
                <a:ea typeface="+mj-ea"/>
                <a:cs typeface="Times New Roman" panose="02020603050405020304" pitchFamily="18" charset="0"/>
              </a:rPr>
              <a:t>　</a:t>
            </a:r>
            <a:r>
              <a:rPr lang="ja-JP" altLang="ja-JP" sz="2900" b="1" dirty="0">
                <a:effectLst/>
                <a:latin typeface="+mj-ea"/>
                <a:ea typeface="+mj-ea"/>
                <a:cs typeface="Times New Roman" panose="02020603050405020304" pitchFamily="18" charset="0"/>
              </a:rPr>
              <a:t>発達障害（</a:t>
            </a:r>
            <a:r>
              <a:rPr lang="en-US" altLang="ja-JP" sz="2900" b="1" dirty="0">
                <a:effectLst/>
                <a:latin typeface="+mj-ea"/>
                <a:ea typeface="+mj-ea"/>
                <a:cs typeface="Times New Roman" panose="02020603050405020304" pitchFamily="18" charset="0"/>
              </a:rPr>
              <a:t>TEACCH®︎</a:t>
            </a:r>
            <a:r>
              <a:rPr lang="ja-JP" altLang="ja-JP" sz="2900" b="1" dirty="0">
                <a:effectLst/>
                <a:latin typeface="+mj-ea"/>
                <a:ea typeface="+mj-ea"/>
                <a:cs typeface="Times New Roman" panose="02020603050405020304" pitchFamily="18" charset="0"/>
              </a:rPr>
              <a:t>コース）</a:t>
            </a:r>
            <a:endParaRPr lang="en-US" altLang="ja-JP" sz="2900" b="1" dirty="0">
              <a:effectLst/>
              <a:latin typeface="+mj-ea"/>
              <a:ea typeface="+mj-ea"/>
              <a:cs typeface="Times New Roman" panose="02020603050405020304" pitchFamily="18" charset="0"/>
            </a:endParaRPr>
          </a:p>
          <a:p>
            <a:r>
              <a:rPr lang="ja-JP" altLang="ja-JP" sz="2900" u="sng" dirty="0">
                <a:effectLst/>
                <a:latin typeface="+mj-ea"/>
                <a:ea typeface="+mj-ea"/>
                <a:cs typeface="Times New Roman" panose="02020603050405020304" pitchFamily="18" charset="0"/>
              </a:rPr>
              <a:t>日本</a:t>
            </a:r>
            <a:r>
              <a:rPr lang="en-US" altLang="ja-JP" sz="2900" u="sng" dirty="0">
                <a:effectLst/>
                <a:latin typeface="+mj-ea"/>
                <a:ea typeface="+mj-ea"/>
                <a:cs typeface="Times New Roman" panose="02020603050405020304" pitchFamily="18" charset="0"/>
              </a:rPr>
              <a:t>TEACCH®︎</a:t>
            </a:r>
            <a:r>
              <a:rPr lang="ja-JP" altLang="ja-JP" sz="2900" u="sng" dirty="0">
                <a:effectLst/>
                <a:latin typeface="+mj-ea"/>
                <a:ea typeface="+mj-ea"/>
                <a:cs typeface="Times New Roman" panose="02020603050405020304" pitchFamily="18" charset="0"/>
              </a:rPr>
              <a:t>公認専門職ネットワーク協会</a:t>
            </a:r>
            <a:r>
              <a:rPr lang="ja-JP" altLang="en-US" sz="2900" dirty="0">
                <a:effectLst/>
                <a:latin typeface="+mj-ea"/>
                <a:ea typeface="+mj-ea"/>
                <a:cs typeface="Times New Roman" panose="02020603050405020304" pitchFamily="18" charset="0"/>
              </a:rPr>
              <a:t>　</a:t>
            </a:r>
            <a:r>
              <a:rPr lang="en-US" altLang="ja-JP" sz="2900" b="1" dirty="0">
                <a:effectLst/>
                <a:latin typeface="+mj-ea"/>
                <a:ea typeface="+mj-ea"/>
                <a:cs typeface="Times New Roman" panose="02020603050405020304" pitchFamily="18" charset="0"/>
              </a:rPr>
              <a:t>TEACCH®︎</a:t>
            </a:r>
            <a:r>
              <a:rPr lang="ja-JP" altLang="ja-JP" sz="2900" b="1" dirty="0">
                <a:effectLst/>
                <a:latin typeface="+mj-ea"/>
                <a:ea typeface="+mj-ea"/>
                <a:cs typeface="Times New Roman" panose="02020603050405020304" pitchFamily="18" charset="0"/>
              </a:rPr>
              <a:t>公認専門職制度 </a:t>
            </a:r>
            <a:r>
              <a:rPr lang="en-US" altLang="ja-JP" sz="2900" b="1" dirty="0">
                <a:effectLst/>
                <a:latin typeface="+mj-ea"/>
                <a:ea typeface="+mj-ea"/>
                <a:cs typeface="Times New Roman" panose="02020603050405020304" pitchFamily="18" charset="0"/>
              </a:rPr>
              <a:t>TEACCH®︎Professional Certification Program</a:t>
            </a:r>
          </a:p>
          <a:p>
            <a:r>
              <a:rPr lang="ja-JP" altLang="en-US" sz="2900" b="1" dirty="0">
                <a:effectLst/>
                <a:latin typeface="+mj-ea"/>
                <a:ea typeface="+mj-ea"/>
                <a:cs typeface="Times New Roman" panose="02020603050405020304" pitchFamily="18" charset="0"/>
              </a:rPr>
              <a:t>公認心理士</a:t>
            </a:r>
            <a:endParaRPr lang="en-US" altLang="ja-JP" sz="2900" b="1" dirty="0">
              <a:effectLst/>
              <a:latin typeface="+mj-ea"/>
              <a:ea typeface="+mj-ea"/>
              <a:cs typeface="Times New Roman" panose="02020603050405020304" pitchFamily="18" charset="0"/>
            </a:endParaRPr>
          </a:p>
          <a:p>
            <a:r>
              <a:rPr lang="ja-JP" altLang="en-US" sz="2900" b="1" dirty="0">
                <a:effectLst/>
                <a:latin typeface="+mj-ea"/>
                <a:ea typeface="+mj-ea"/>
                <a:cs typeface="Times New Roman" panose="02020603050405020304" pitchFamily="18" charset="0"/>
              </a:rPr>
              <a:t>臨床心理士</a:t>
            </a:r>
            <a:endParaRPr lang="en-US" altLang="ja-JP" sz="2900" b="1" dirty="0">
              <a:effectLst/>
              <a:latin typeface="+mj-ea"/>
              <a:ea typeface="+mj-ea"/>
              <a:cs typeface="Times New Roman" panose="02020603050405020304" pitchFamily="18" charset="0"/>
            </a:endParaRPr>
          </a:p>
          <a:p>
            <a:r>
              <a:rPr lang="ja-JP" altLang="en-US" sz="2900" b="1" dirty="0">
                <a:latin typeface="+mj-ea"/>
                <a:ea typeface="+mj-ea"/>
                <a:cs typeface="Times New Roman" panose="02020603050405020304" pitchFamily="18" charset="0"/>
              </a:rPr>
              <a:t>その他</a:t>
            </a:r>
            <a:endParaRPr lang="ja-JP" altLang="ja-JP" sz="2900" b="1" dirty="0">
              <a:effectLst/>
              <a:latin typeface="+mj-ea"/>
              <a:ea typeface="+mj-ea"/>
              <a:cs typeface="Times New Roman" panose="02020603050405020304" pitchFamily="18" charset="0"/>
            </a:endParaRPr>
          </a:p>
          <a:p>
            <a:pPr marL="0" indent="0">
              <a:buNone/>
            </a:pP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dirty="0"/>
          </a:p>
        </p:txBody>
      </p:sp>
    </p:spTree>
    <p:extLst>
      <p:ext uri="{BB962C8B-B14F-4D97-AF65-F5344CB8AC3E}">
        <p14:creationId xmlns:p14="http://schemas.microsoft.com/office/powerpoint/2010/main" val="252802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コンテンツ プレースホルダー 18" descr="テーブル&#10;&#10;自動的に生成された説明">
            <a:extLst>
              <a:ext uri="{FF2B5EF4-FFF2-40B4-BE49-F238E27FC236}">
                <a16:creationId xmlns:a16="http://schemas.microsoft.com/office/drawing/2014/main" id="{19968083-9FAA-AB6D-47B0-2EB73892AF4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54262" y="307973"/>
            <a:ext cx="4712782" cy="6664569"/>
          </a:xfrm>
        </p:spPr>
      </p:pic>
      <p:pic>
        <p:nvPicPr>
          <p:cNvPr id="21" name="コンテンツ プレースホルダー 20" descr="テーブル&#10;&#10;自動的に生成された説明">
            <a:extLst>
              <a:ext uri="{FF2B5EF4-FFF2-40B4-BE49-F238E27FC236}">
                <a16:creationId xmlns:a16="http://schemas.microsoft.com/office/drawing/2014/main" id="{92B6307B-19DD-6155-C13A-C27DD95F518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8865" y="193431"/>
            <a:ext cx="5149894" cy="6664569"/>
          </a:xfrm>
        </p:spPr>
      </p:pic>
    </p:spTree>
    <p:extLst>
      <p:ext uri="{BB962C8B-B14F-4D97-AF65-F5344CB8AC3E}">
        <p14:creationId xmlns:p14="http://schemas.microsoft.com/office/powerpoint/2010/main" val="372647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テーブル&#10;&#10;自動的に生成された説明">
            <a:extLst>
              <a:ext uri="{FF2B5EF4-FFF2-40B4-BE49-F238E27FC236}">
                <a16:creationId xmlns:a16="http://schemas.microsoft.com/office/drawing/2014/main" id="{BD69D18E-898D-0F85-0118-4DB4B858BC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4014" y="90655"/>
            <a:ext cx="5159259" cy="6676690"/>
          </a:xfrm>
        </p:spPr>
      </p:pic>
      <p:pic>
        <p:nvPicPr>
          <p:cNvPr id="11" name="コンテンツ プレースホルダー 10" descr="テーブル&#10;&#10;自動的に生成された説明">
            <a:extLst>
              <a:ext uri="{FF2B5EF4-FFF2-40B4-BE49-F238E27FC236}">
                <a16:creationId xmlns:a16="http://schemas.microsoft.com/office/drawing/2014/main" id="{FB89C926-637B-C904-7350-A88B3E2A29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8728" y="277132"/>
            <a:ext cx="5015165" cy="6490213"/>
          </a:xfrm>
        </p:spPr>
      </p:pic>
      <p:sp>
        <p:nvSpPr>
          <p:cNvPr id="4" name="日付プレースホルダー 3">
            <a:extLst>
              <a:ext uri="{FF2B5EF4-FFF2-40B4-BE49-F238E27FC236}">
                <a16:creationId xmlns:a16="http://schemas.microsoft.com/office/drawing/2014/main" id="{07A7E8B7-9E76-B032-DAE4-40E62564CBD1}"/>
              </a:ext>
            </a:extLst>
          </p:cNvPr>
          <p:cNvSpPr>
            <a:spLocks noGrp="1"/>
          </p:cNvSpPr>
          <p:nvPr>
            <p:ph type="dt" sz="half" idx="10"/>
          </p:nvPr>
        </p:nvSpPr>
        <p:spPr/>
        <p:txBody>
          <a:bodyPr/>
          <a:lstStyle/>
          <a:p>
            <a:pPr rtl="0"/>
            <a:fld id="{3FA5CEE9-FDE4-4285-BAC0-9EA43800DEE2}" type="datetime1">
              <a:rPr lang="ja-JP" altLang="en-US" smtClean="0"/>
              <a:t>2022/11/26</a:t>
            </a:fld>
            <a:endParaRPr lang="en-US" dirty="0"/>
          </a:p>
        </p:txBody>
      </p:sp>
    </p:spTree>
    <p:extLst>
      <p:ext uri="{BB962C8B-B14F-4D97-AF65-F5344CB8AC3E}">
        <p14:creationId xmlns:p14="http://schemas.microsoft.com/office/powerpoint/2010/main" val="84376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D1C34-DA7C-AAB6-A085-BD47E6EAEFE4}"/>
              </a:ext>
            </a:extLst>
          </p:cNvPr>
          <p:cNvSpPr>
            <a:spLocks noGrp="1"/>
          </p:cNvSpPr>
          <p:nvPr>
            <p:ph type="title"/>
          </p:nvPr>
        </p:nvSpPr>
        <p:spPr>
          <a:xfrm>
            <a:off x="845127" y="250724"/>
            <a:ext cx="10515600" cy="1440598"/>
          </a:xfrm>
        </p:spPr>
        <p:txBody>
          <a:bodyPr>
            <a:normAutofit fontScale="90000"/>
          </a:bodyPr>
          <a:lstStyle/>
          <a:p>
            <a:pPr indent="457200" algn="ctr">
              <a:lnSpc>
                <a:spcPct val="100000"/>
              </a:lnSpc>
              <a:spcBef>
                <a:spcPts val="1200"/>
              </a:spcBef>
            </a:pPr>
            <a:br>
              <a:rPr lang="en-US" altLang="ja-JP" sz="3100" b="1" u="sng"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3100" b="1" u="sng"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3100" b="1" u="sng"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100" b="1" kern="100" dirty="0">
                <a:effectLst/>
                <a:latin typeface="ＭＳ 明朝" panose="02020609040205080304" pitchFamily="17" charset="-128"/>
                <a:ea typeface="ＭＳ 明朝" panose="02020609040205080304" pitchFamily="17" charset="-128"/>
                <a:cs typeface="Times New Roman" panose="02020603050405020304" pitchFamily="18" charset="0"/>
              </a:rPr>
              <a:t>自閉症スペクトラム障害などの発達支援に特化した</a:t>
            </a:r>
            <a:r>
              <a:rPr lang="en-US" altLang="ja-JP" sz="31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31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の専門家育成カリキュラムの必要性：国内現状と国際標準の比較検討</a:t>
            </a:r>
            <a:br>
              <a:rPr lang="en-US" altLang="ja-JP" sz="3100" b="1" kern="100" dirty="0">
                <a:latin typeface="ＭＳ 明朝" panose="02020609040205080304" pitchFamily="17" charset="-128"/>
                <a:ea typeface="ＭＳ 明朝" panose="02020609040205080304" pitchFamily="17" charset="-128"/>
                <a:cs typeface="Times New Roman" panose="02020603050405020304" pitchFamily="18" charset="0"/>
              </a:rPr>
            </a:br>
            <a:r>
              <a:rPr lang="ja-JP"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田中桜子・呑谷恵・長尾陽子</a:t>
            </a: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br>
              <a:rPr lang="en-US"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（認知・行動療法学会第</a:t>
            </a:r>
            <a:r>
              <a:rPr lang="en-US" altLang="ja-JP" sz="2200" b="1" kern="100" dirty="0">
                <a:latin typeface="ＭＳ 明朝" panose="02020609040205080304" pitchFamily="17" charset="-128"/>
                <a:ea typeface="ＭＳ 明朝" panose="02020609040205080304" pitchFamily="17" charset="-128"/>
                <a:cs typeface="Times New Roman" panose="02020603050405020304" pitchFamily="18" charset="0"/>
              </a:rPr>
              <a:t>4</a:t>
            </a:r>
            <a:r>
              <a:rPr lang="en-US"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8</a:t>
            </a: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回大会にて発表　</a:t>
            </a:r>
            <a:r>
              <a:rPr lang="en-US"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R4</a:t>
            </a: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月）</a:t>
            </a:r>
            <a:br>
              <a:rPr lang="en-US" alt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en-US" sz="22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851545ED-99F4-EA16-9CAB-F7263A6E61C0}"/>
              </a:ext>
            </a:extLst>
          </p:cNvPr>
          <p:cNvSpPr>
            <a:spLocks noGrp="1"/>
          </p:cNvSpPr>
          <p:nvPr>
            <p:ph idx="1"/>
          </p:nvPr>
        </p:nvSpPr>
        <p:spPr>
          <a:xfrm>
            <a:off x="604684" y="1828800"/>
            <a:ext cx="10756043" cy="4881716"/>
          </a:xfrm>
        </p:spPr>
        <p:txBody>
          <a:bodyPr>
            <a:normAutofit fontScale="40000" lnSpcReduction="20000"/>
          </a:bodyPr>
          <a:lstStyle/>
          <a:p>
            <a:pPr marL="0" indent="0" algn="l">
              <a:lnSpc>
                <a:spcPct val="170000"/>
              </a:lnSpc>
              <a:buNone/>
            </a:pP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行動療法を含む</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（応用行動分析学）は、自閉症スペクトラム障害を含む発達障害に確かな効果が認められ、この</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年ほど英語圏を中心に治療の公費化、保険の補償、ライセンス制度などの専門家の育成の取り組みが進んできた。</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の資格としては</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BCBA(Board Certified Behavior Analyst)</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が最も著名だが、その他発達障害に特化した</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QBA(Qualified Behavior Analyst)</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という資格もある。近年、わが国でも児童発達支援事業所や放課後等デイなどをはじめ、</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を看板に掲げる企業・組織が増加している半面、専門家育成のための指導者育成プログラムは極めて少なく、医療、福祉や教育の現場においては、</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の専門的な教育と訓練を受けたプロフェッショナルな人材が不足している。この発表では国内の</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の普及と教育の現状を検証し、国際的に展開する自閉症スペクトラム障害を含む発達障害に特化した</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の大学専攻科目としての標準化との比較、ならびに、行動療法家を含む専門家育成カリキュラムの我が国での必要性について検討する。また現在日本語で受講可能な唯一の</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ABA</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のポストグラジュエートカリキュラムである</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QABA(Qualified Applied Behavior Analysis Credentialing Board, </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米国国家規格協会</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ANSI</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承認機関</a:t>
            </a:r>
            <a:r>
              <a:rPr lang="en-US"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4000" b="1" kern="100" dirty="0">
                <a:effectLst/>
                <a:latin typeface="ＭＳ 明朝" panose="02020609040205080304" pitchFamily="17" charset="-128"/>
                <a:ea typeface="ＭＳ 明朝" panose="02020609040205080304" pitchFamily="17" charset="-128"/>
                <a:cs typeface="Times New Roman" panose="02020603050405020304" pitchFamily="18" charset="0"/>
              </a:rPr>
              <a:t>認定の国際資格取得用各種カリキュラム（高卒、大卒、修士号保持者対象）について、カリキュラムの詳細とスーパーバイザーの下での実習の内容、倫理規範などを紹介する。</a:t>
            </a:r>
            <a:endParaRPr lang="ja-JP" altLang="en-US" sz="4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0" algn="l">
              <a:buNone/>
            </a:pPr>
            <a:endParaRPr lang="en-US" altLang="ja-JP" sz="4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0590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3BC3-828F-4598-97E6-E3F2AF761326}"/>
              </a:ext>
            </a:extLst>
          </p:cNvPr>
          <p:cNvSpPr>
            <a:spLocks noGrp="1"/>
          </p:cNvSpPr>
          <p:nvPr>
            <p:ph type="title"/>
          </p:nvPr>
        </p:nvSpPr>
        <p:spPr/>
        <p:txBody>
          <a:bodyPr>
            <a:normAutofit fontScale="90000"/>
          </a:bodyPr>
          <a:lstStyle/>
          <a:p>
            <a:pPr algn="ctr"/>
            <a:r>
              <a:rPr lang="ja-JP" altLang="en-US" dirty="0"/>
              <a:t>応用行動分析学</a:t>
            </a:r>
            <a:r>
              <a:rPr lang="ja-JP" altLang="en-US" sz="4000" dirty="0"/>
              <a:t>～応用行動分析家の倫理の考察～</a:t>
            </a:r>
            <a:br>
              <a:rPr lang="en-US" altLang="ja-JP" sz="4000" dirty="0"/>
            </a:br>
            <a:r>
              <a:rPr lang="ja-JP" altLang="en-US" sz="4000" dirty="0"/>
              <a:t>クーパー、ヘロン、ヒューワード著</a:t>
            </a: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B7A413E1-B791-4D43-BAC4-15A1C4820A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6909" y="2441138"/>
            <a:ext cx="4033403" cy="4033403"/>
          </a:xfrm>
        </p:spPr>
      </p:pic>
    </p:spTree>
    <p:extLst>
      <p:ext uri="{BB962C8B-B14F-4D97-AF65-F5344CB8AC3E}">
        <p14:creationId xmlns:p14="http://schemas.microsoft.com/office/powerpoint/2010/main" val="156380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62F0-E641-47D5-9B20-8E54691C1392}"/>
              </a:ext>
            </a:extLst>
          </p:cNvPr>
          <p:cNvSpPr>
            <a:spLocks noGrp="1"/>
          </p:cNvSpPr>
          <p:nvPr>
            <p:ph type="title"/>
          </p:nvPr>
        </p:nvSpPr>
        <p:spPr>
          <a:xfrm>
            <a:off x="700635" y="922096"/>
            <a:ext cx="10691265" cy="961295"/>
          </a:xfrm>
        </p:spPr>
        <p:txBody>
          <a:bodyPr/>
          <a:lstStyle/>
          <a:p>
            <a:pPr algn="ctr"/>
            <a:r>
              <a:rPr lang="ja-JP" altLang="en-US" dirty="0"/>
              <a:t>行動分析学の独自性</a:t>
            </a:r>
            <a:endParaRPr lang="en-US" dirty="0"/>
          </a:p>
        </p:txBody>
      </p:sp>
      <p:sp>
        <p:nvSpPr>
          <p:cNvPr id="3" name="Content Placeholder 2">
            <a:extLst>
              <a:ext uri="{FF2B5EF4-FFF2-40B4-BE49-F238E27FC236}">
                <a16:creationId xmlns:a16="http://schemas.microsoft.com/office/drawing/2014/main" id="{99DE78E6-D154-4319-A9C3-11F452459C33}"/>
              </a:ext>
            </a:extLst>
          </p:cNvPr>
          <p:cNvSpPr>
            <a:spLocks noGrp="1"/>
          </p:cNvSpPr>
          <p:nvPr>
            <p:ph idx="1"/>
          </p:nvPr>
        </p:nvSpPr>
        <p:spPr>
          <a:xfrm>
            <a:off x="700635" y="2115704"/>
            <a:ext cx="10691265" cy="3943901"/>
          </a:xfrm>
        </p:spPr>
        <p:txBody>
          <a:bodyPr>
            <a:noAutofit/>
          </a:bodyPr>
          <a:lstStyle/>
          <a:p>
            <a:pPr>
              <a:buFont typeface="Wingdings" panose="05000000000000000000" pitchFamily="2" charset="2"/>
              <a:buChar char="§"/>
            </a:pPr>
            <a:r>
              <a:rPr lang="ja-JP" altLang="en-US" sz="2400" dirty="0"/>
              <a:t>エビデンスに基づいた治療 </a:t>
            </a:r>
            <a:r>
              <a:rPr lang="en-US" altLang="ja-JP" sz="2400" dirty="0"/>
              <a:t>(Evidence-Based Treatment) </a:t>
            </a:r>
            <a:r>
              <a:rPr lang="ja-JP" altLang="en-US" sz="2400" dirty="0"/>
              <a:t>は、最近、心理学や医学のキャッチフレーズになっているが、行動分析学では、</a:t>
            </a:r>
            <a:r>
              <a:rPr lang="en-US" altLang="ja-JP" sz="2400" dirty="0"/>
              <a:t>40</a:t>
            </a:r>
            <a:r>
              <a:rPr lang="ja-JP" altLang="en-US" sz="2400" dirty="0"/>
              <a:t>年以上標準的な手続きだった</a:t>
            </a:r>
            <a:endParaRPr lang="en-US" altLang="ja-JP" sz="2400" dirty="0"/>
          </a:p>
          <a:p>
            <a:pPr>
              <a:buFont typeface="Wingdings" panose="05000000000000000000" pitchFamily="2" charset="2"/>
              <a:buChar char="§"/>
            </a:pPr>
            <a:r>
              <a:rPr lang="ja-JP" altLang="en-US" sz="2400" dirty="0"/>
              <a:t>現場で治療を行うということ、そして、取り扱う行動の問題が深刻であることが、行動分析学は独自となり、他の臨床心理と異なる特殊な倫理的問題に取り組むことになる。</a:t>
            </a:r>
            <a:endParaRPr lang="en-US" altLang="ja-JP" sz="2400" dirty="0"/>
          </a:p>
          <a:p>
            <a:pPr>
              <a:buFont typeface="Wingdings" panose="05000000000000000000" pitchFamily="2" charset="2"/>
              <a:buChar char="§"/>
            </a:pPr>
            <a:r>
              <a:rPr lang="ja-JP" altLang="en-US" sz="2400" dirty="0"/>
              <a:t>行動分析家は、行動が極めて深刻で、事実上驚くほど複雑である事例に取り組まなければならない場合がしばしばある。</a:t>
            </a:r>
            <a:endParaRPr lang="en-US" sz="2400" dirty="0"/>
          </a:p>
        </p:txBody>
      </p:sp>
    </p:spTree>
    <p:extLst>
      <p:ext uri="{BB962C8B-B14F-4D97-AF65-F5344CB8AC3E}">
        <p14:creationId xmlns:p14="http://schemas.microsoft.com/office/powerpoint/2010/main" val="56438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56C2-C5CD-4F64-ACB0-33F763E8EC5A}"/>
              </a:ext>
            </a:extLst>
          </p:cNvPr>
          <p:cNvSpPr>
            <a:spLocks noGrp="1"/>
          </p:cNvSpPr>
          <p:nvPr>
            <p:ph type="title"/>
          </p:nvPr>
        </p:nvSpPr>
        <p:spPr>
          <a:xfrm>
            <a:off x="504967" y="870596"/>
            <a:ext cx="6209732" cy="3747820"/>
          </a:xfrm>
        </p:spPr>
        <p:txBody>
          <a:bodyPr vert="horz" lIns="91440" tIns="45720" rIns="91440" bIns="45720" rtlCol="0" anchor="t">
            <a:normAutofit/>
          </a:bodyPr>
          <a:lstStyle/>
          <a:p>
            <a:pPr algn="ctr">
              <a:lnSpc>
                <a:spcPct val="90000"/>
              </a:lnSpc>
            </a:pPr>
            <a:r>
              <a:rPr lang="ja-JP" altLang="en-US" sz="3800" dirty="0"/>
              <a:t>行動分析家の倫理</a:t>
            </a:r>
            <a:br>
              <a:rPr lang="en-US" altLang="ja-JP" sz="3800" dirty="0"/>
            </a:br>
            <a:r>
              <a:rPr lang="ja-JP" altLang="en-US" sz="3800" dirty="0"/>
              <a:t> </a:t>
            </a:r>
            <a:r>
              <a:rPr lang="ja-JP" altLang="en-US" sz="2800" dirty="0"/>
              <a:t>～責任ある実践へのガイドライン～</a:t>
            </a:r>
            <a:br>
              <a:rPr lang="en-US" altLang="ja-JP" sz="2800" dirty="0"/>
            </a:br>
            <a:r>
              <a:rPr lang="ja-JP" altLang="en-US" sz="2800" dirty="0"/>
              <a:t>ジョン・ベイリー＆</a:t>
            </a:r>
            <a:br>
              <a:rPr lang="en-US" altLang="ja-JP" sz="2800" dirty="0"/>
            </a:br>
            <a:r>
              <a:rPr lang="ja-JP" altLang="en-US" sz="2800" dirty="0"/>
              <a:t>メアリー・バーチ著</a:t>
            </a:r>
            <a:br>
              <a:rPr lang="en-US" sz="2800" dirty="0"/>
            </a:br>
            <a:endParaRPr lang="en-US" sz="2800" dirty="0"/>
          </a:p>
        </p:txBody>
      </p:sp>
      <p:pic>
        <p:nvPicPr>
          <p:cNvPr id="5" name="Content Placeholder 4" descr="Text, letter&#10;&#10;Description automatically generated">
            <a:extLst>
              <a:ext uri="{FF2B5EF4-FFF2-40B4-BE49-F238E27FC236}">
                <a16:creationId xmlns:a16="http://schemas.microsoft.com/office/drawing/2014/main" id="{39B50347-DC68-4C7F-A5D7-AC287AE05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2694" y="1066800"/>
            <a:ext cx="3342511" cy="4724398"/>
          </a:xfrm>
          <a:prstGeom prst="rect">
            <a:avLst/>
          </a:prstGeom>
        </p:spPr>
      </p:pic>
    </p:spTree>
    <p:extLst>
      <p:ext uri="{BB962C8B-B14F-4D97-AF65-F5344CB8AC3E}">
        <p14:creationId xmlns:p14="http://schemas.microsoft.com/office/powerpoint/2010/main" val="395301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4F6E1DB-7579-0F4F-F7E0-7476EBB6EA5C}"/>
              </a:ext>
            </a:extLst>
          </p:cNvPr>
          <p:cNvSpPr txBox="1"/>
          <p:nvPr/>
        </p:nvSpPr>
        <p:spPr>
          <a:xfrm>
            <a:off x="634181" y="197346"/>
            <a:ext cx="11046543" cy="6509154"/>
          </a:xfrm>
          <a:prstGeom prst="rect">
            <a:avLst/>
          </a:prstGeom>
          <a:noFill/>
        </p:spPr>
        <p:txBody>
          <a:bodyPr wrap="square">
            <a:spAutoFit/>
          </a:bodyPr>
          <a:lstStyle/>
          <a:p>
            <a:pPr algn="ctr">
              <a:lnSpc>
                <a:spcPts val="2800"/>
              </a:lnSpc>
            </a:pPr>
            <a:r>
              <a:rPr lang="en-US" altLang="ja-JP" sz="2400" b="1" dirty="0">
                <a:latin typeface="ＭＳ 明朝" panose="02020609040205080304" pitchFamily="17" charset="-128"/>
                <a:ea typeface="ＭＳ 明朝" panose="02020609040205080304" pitchFamily="17" charset="-128"/>
              </a:rPr>
              <a:t>QABA</a:t>
            </a:r>
            <a:r>
              <a:rPr lang="ja-JP" altLang="en-US" sz="2400" b="1" dirty="0">
                <a:latin typeface="ＭＳ 明朝" panose="02020609040205080304" pitchFamily="17" charset="-128"/>
                <a:ea typeface="ＭＳ 明朝" panose="02020609040205080304" pitchFamily="17" charset="-128"/>
              </a:rPr>
              <a:t>倫理行動規範の序論</a:t>
            </a:r>
            <a:endParaRPr lang="en-US" altLang="ja-JP" sz="2400" b="1" dirty="0">
              <a:latin typeface="ＭＳ 明朝" panose="02020609040205080304" pitchFamily="17" charset="-128"/>
              <a:ea typeface="ＭＳ 明朝" panose="02020609040205080304" pitchFamily="17" charset="-128"/>
            </a:endParaRPr>
          </a:p>
          <a:p>
            <a:pPr>
              <a:lnSpc>
                <a:spcPts val="2800"/>
              </a:lnSpc>
            </a:pPr>
            <a:endParaRPr lang="en-US" altLang="ja-JP" sz="2000" b="1" dirty="0">
              <a:latin typeface="ＭＳ 明朝" panose="02020609040205080304" pitchFamily="17" charset="-128"/>
              <a:ea typeface="ＭＳ 明朝" panose="02020609040205080304" pitchFamily="17" charset="-128"/>
            </a:endParaRPr>
          </a:p>
          <a:p>
            <a:pPr marL="342900" indent="-342900">
              <a:lnSpc>
                <a:spcPts val="2800"/>
              </a:lnSpc>
              <a:buFont typeface="Arial" panose="020B0604020202020204" pitchFamily="34" charset="0"/>
              <a:buChar char="•"/>
            </a:pPr>
            <a:r>
              <a:rPr lang="en-US" altLang="ja-JP" sz="2000" b="1" dirty="0">
                <a:latin typeface="ＭＳ 明朝" panose="02020609040205080304" pitchFamily="17" charset="-128"/>
                <a:ea typeface="ＭＳ 明朝" panose="02020609040205080304" pitchFamily="17" charset="-128"/>
              </a:rPr>
              <a:t>QABA</a:t>
            </a:r>
            <a:r>
              <a:rPr lang="ja-JP" altLang="en-US" sz="2000" b="1" dirty="0">
                <a:latin typeface="ＭＳ 明朝" panose="02020609040205080304" pitchFamily="17" charset="-128"/>
                <a:ea typeface="ＭＳ 明朝" panose="02020609040205080304" pitchFamily="17" charset="-128"/>
              </a:rPr>
              <a:t>倫理行動規範は、すべての資格取得済みで認定されたプロバイダー、申請者、および承認された</a:t>
            </a:r>
            <a:r>
              <a:rPr lang="en-US" altLang="ja-JP" sz="2000" b="1" dirty="0">
                <a:latin typeface="ＭＳ 明朝" panose="02020609040205080304" pitchFamily="17" charset="-128"/>
                <a:ea typeface="ＭＳ 明朝" panose="02020609040205080304" pitchFamily="17" charset="-128"/>
              </a:rPr>
              <a:t>CE </a:t>
            </a:r>
            <a:r>
              <a:rPr lang="ja-JP" altLang="en-US" sz="2000" b="1" dirty="0">
                <a:latin typeface="ＭＳ 明朝" panose="02020609040205080304" pitchFamily="17" charset="-128"/>
                <a:ea typeface="ＭＳ 明朝" panose="02020609040205080304" pitchFamily="17" charset="-128"/>
              </a:rPr>
              <a:t>プロバイダーに適用されます。最高水準のケアを確立し、自閉症スペクトラム障害および関連の障害を持つ人々に行動介入サービスを提供するすべての専門家に力を与えるという</a:t>
            </a:r>
            <a:r>
              <a:rPr lang="en-US" altLang="ja-JP" sz="2000" b="1" dirty="0">
                <a:latin typeface="ＭＳ 明朝" panose="02020609040205080304" pitchFamily="17" charset="-128"/>
                <a:ea typeface="ＭＳ 明朝" panose="02020609040205080304" pitchFamily="17" charset="-128"/>
              </a:rPr>
              <a:t>QABA</a:t>
            </a:r>
            <a:r>
              <a:rPr lang="ja-JP" altLang="en-US" sz="2000" b="1" dirty="0">
                <a:latin typeface="ＭＳ 明朝" panose="02020609040205080304" pitchFamily="17" charset="-128"/>
                <a:ea typeface="ＭＳ 明朝" panose="02020609040205080304" pitchFamily="17" charset="-128"/>
              </a:rPr>
              <a:t>の使命に沿って、 当組織の倫理的行動規範は、資格取得済みで認定された専門家とその雇用者に専門的行動分析の分野における行動基準のガイダンスを提供することを目的としています。その目的は、倫理的な行動を促進し、専門家としての判断力を高めるための枠組みを提供することにあります。</a:t>
            </a:r>
            <a:endParaRPr lang="en-US" altLang="ja-JP" sz="2000" b="1" dirty="0">
              <a:latin typeface="ＭＳ 明朝" panose="02020609040205080304" pitchFamily="17" charset="-128"/>
              <a:ea typeface="ＭＳ 明朝" panose="02020609040205080304" pitchFamily="17" charset="-128"/>
            </a:endParaRPr>
          </a:p>
          <a:p>
            <a:pPr marL="342900" indent="-342900">
              <a:lnSpc>
                <a:spcPts val="2800"/>
              </a:lnSpc>
              <a:buFont typeface="Arial" panose="020B0604020202020204" pitchFamily="34" charset="0"/>
              <a:buChar char="•"/>
            </a:pPr>
            <a:r>
              <a:rPr lang="ja-JP" altLang="en-US" sz="2000" b="1" dirty="0">
                <a:latin typeface="ＭＳ 明朝" panose="02020609040205080304" pitchFamily="17" charset="-128"/>
                <a:ea typeface="ＭＳ 明朝" panose="02020609040205080304" pitchFamily="17" charset="-128"/>
              </a:rPr>
              <a:t>倫理行動規範は、クライアントの福祉と権利、ケアと治療の基準、職業上の行動、スーパービジョン、紛争解決衝突の解決、適切なトレーニング／研究、その他の該当する職業上の責任を守るために、専門家が合理的な手段を講じることを保証するために必要です。倫理的行動規範が倫理的ジレンマを直接解決しない場合、認証者は、同様の能力および／または活動に従事する他の専門家がどのような決定を下すのが一般的であるかを相談し、判断するものとします。</a:t>
            </a:r>
            <a:endParaRPr lang="en-US" altLang="ja-JP" sz="2000" b="1" dirty="0">
              <a:latin typeface="ＭＳ 明朝" panose="02020609040205080304" pitchFamily="17" charset="-128"/>
              <a:ea typeface="ＭＳ 明朝" panose="02020609040205080304" pitchFamily="17" charset="-128"/>
            </a:endParaRPr>
          </a:p>
          <a:p>
            <a:pPr marL="342900" indent="-342900">
              <a:lnSpc>
                <a:spcPts val="2800"/>
              </a:lnSpc>
              <a:buFont typeface="Arial" panose="020B0604020202020204" pitchFamily="34" charset="0"/>
              <a:buChar char="•"/>
            </a:pPr>
            <a:r>
              <a:rPr lang="ja-JP" altLang="en-US" sz="2000" b="1" dirty="0">
                <a:latin typeface="ＭＳ 明朝" panose="02020609040205080304" pitchFamily="17" charset="-128"/>
                <a:ea typeface="ＭＳ 明朝" panose="02020609040205080304" pitchFamily="17" charset="-128"/>
              </a:rPr>
              <a:t>倫理的行動規範は、すべてのレベルの資格取得者および申請者の倫理を扱っています。行動規範の中には、特定の証明書に関連するものもありますが、倫理基準は、専門分野の包括的かつ普遍的なガイドラインであり、すべてのレベルの専門家の育成に責任を持つものです。</a:t>
            </a:r>
          </a:p>
        </p:txBody>
      </p:sp>
    </p:spTree>
    <p:extLst>
      <p:ext uri="{BB962C8B-B14F-4D97-AF65-F5344CB8AC3E}">
        <p14:creationId xmlns:p14="http://schemas.microsoft.com/office/powerpoint/2010/main" val="209685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B0E-0030-48F0-99A0-D67A0F7DADE9}"/>
              </a:ext>
            </a:extLst>
          </p:cNvPr>
          <p:cNvSpPr>
            <a:spLocks noGrp="1"/>
          </p:cNvSpPr>
          <p:nvPr>
            <p:ph type="title"/>
          </p:nvPr>
        </p:nvSpPr>
        <p:spPr/>
        <p:txBody>
          <a:bodyPr/>
          <a:lstStyle/>
          <a:p>
            <a:r>
              <a:rPr lang="en-US" altLang="ja-JP" dirty="0"/>
              <a:t>QABA</a:t>
            </a:r>
            <a:r>
              <a:rPr lang="ja-JP" altLang="en-US" dirty="0"/>
              <a:t>倫理規定</a:t>
            </a:r>
            <a:endParaRPr lang="en-US" dirty="0"/>
          </a:p>
        </p:txBody>
      </p:sp>
      <p:sp>
        <p:nvSpPr>
          <p:cNvPr id="3" name="Content Placeholder 2">
            <a:extLst>
              <a:ext uri="{FF2B5EF4-FFF2-40B4-BE49-F238E27FC236}">
                <a16:creationId xmlns:a16="http://schemas.microsoft.com/office/drawing/2014/main" id="{A85E28F3-0F15-4AF2-A4E7-A380E0433C73}"/>
              </a:ext>
            </a:extLst>
          </p:cNvPr>
          <p:cNvSpPr>
            <a:spLocks noGrp="1"/>
          </p:cNvSpPr>
          <p:nvPr>
            <p:ph sz="half" idx="1"/>
          </p:nvPr>
        </p:nvSpPr>
        <p:spPr/>
        <p:txBody>
          <a:bodyPr>
            <a:normAutofit/>
          </a:bodyPr>
          <a:lstStyle/>
          <a:p>
            <a:pPr marL="0" indent="0">
              <a:buNone/>
            </a:pPr>
            <a:r>
              <a:rPr lang="en-US" altLang="ja-JP" sz="2400" dirty="0"/>
              <a:t>1.0</a:t>
            </a:r>
            <a:r>
              <a:rPr lang="ja-JP" altLang="en-US" sz="2400" dirty="0"/>
              <a:t>　序論</a:t>
            </a:r>
            <a:endParaRPr lang="en-US" altLang="ja-JP" sz="2400" dirty="0"/>
          </a:p>
          <a:p>
            <a:pPr marL="0" indent="0">
              <a:buNone/>
            </a:pPr>
            <a:r>
              <a:rPr lang="en-US" altLang="ja-JP" sz="2400" dirty="0"/>
              <a:t>2.0</a:t>
            </a:r>
            <a:r>
              <a:rPr lang="ja-JP" altLang="en-US" sz="2400" dirty="0"/>
              <a:t>　能力</a:t>
            </a:r>
            <a:endParaRPr lang="en-US" altLang="ja-JP" sz="2400" dirty="0"/>
          </a:p>
          <a:p>
            <a:pPr marL="0" indent="0">
              <a:buNone/>
            </a:pPr>
            <a:r>
              <a:rPr lang="en-US" altLang="ja-JP" sz="2400" dirty="0"/>
              <a:t>3.0</a:t>
            </a:r>
            <a:r>
              <a:rPr lang="ja-JP" altLang="en-US" sz="2400" dirty="0"/>
              <a:t>　プライバシー／機密保持</a:t>
            </a:r>
            <a:endParaRPr lang="en-US" altLang="ja-JP" sz="2400" dirty="0"/>
          </a:p>
          <a:p>
            <a:pPr marL="0" indent="0">
              <a:buNone/>
            </a:pPr>
            <a:r>
              <a:rPr lang="en-US" altLang="ja-JP" sz="2400" dirty="0"/>
              <a:t>4.0</a:t>
            </a:r>
            <a:r>
              <a:rPr lang="ja-JP" altLang="en-US" sz="2400" dirty="0"/>
              <a:t>　サービスの提供</a:t>
            </a:r>
            <a:endParaRPr lang="en-US" altLang="ja-JP" sz="2400" dirty="0"/>
          </a:p>
          <a:p>
            <a:pPr marL="0" indent="0">
              <a:buNone/>
            </a:pPr>
            <a:r>
              <a:rPr lang="en-US" altLang="ja-JP" sz="2400" dirty="0"/>
              <a:t>5.0</a:t>
            </a:r>
            <a:r>
              <a:rPr lang="ja-JP" altLang="en-US" sz="2400" dirty="0"/>
              <a:t>　クライアントへの責任とクライアントの権利</a:t>
            </a:r>
            <a:endParaRPr lang="en-US" sz="2400" dirty="0"/>
          </a:p>
        </p:txBody>
      </p:sp>
      <p:sp>
        <p:nvSpPr>
          <p:cNvPr id="4" name="Content Placeholder 3">
            <a:extLst>
              <a:ext uri="{FF2B5EF4-FFF2-40B4-BE49-F238E27FC236}">
                <a16:creationId xmlns:a16="http://schemas.microsoft.com/office/drawing/2014/main" id="{61230501-B70C-49D1-805D-CBE7852A8B53}"/>
              </a:ext>
            </a:extLst>
          </p:cNvPr>
          <p:cNvSpPr>
            <a:spLocks noGrp="1"/>
          </p:cNvSpPr>
          <p:nvPr>
            <p:ph sz="half" idx="2"/>
          </p:nvPr>
        </p:nvSpPr>
        <p:spPr/>
        <p:txBody>
          <a:bodyPr>
            <a:normAutofit/>
          </a:bodyPr>
          <a:lstStyle/>
          <a:p>
            <a:pPr marL="0" indent="0">
              <a:buNone/>
            </a:pPr>
            <a:r>
              <a:rPr lang="en-US" altLang="ja-JP" sz="2400" dirty="0"/>
              <a:t>6.0</a:t>
            </a:r>
            <a:r>
              <a:rPr lang="ja-JP" altLang="en-US" sz="2400" dirty="0"/>
              <a:t>　人間関係</a:t>
            </a:r>
            <a:endParaRPr lang="en-US" altLang="ja-JP" sz="2400" dirty="0"/>
          </a:p>
          <a:p>
            <a:pPr marL="0" indent="0">
              <a:buNone/>
            </a:pPr>
            <a:r>
              <a:rPr lang="en-US" altLang="ja-JP" sz="2400" dirty="0"/>
              <a:t>7.0</a:t>
            </a:r>
            <a:r>
              <a:rPr lang="ja-JP" altLang="en-US" sz="2400" dirty="0"/>
              <a:t>　スーパービジョン及びトレーニング</a:t>
            </a:r>
            <a:endParaRPr lang="en-US" altLang="ja-JP" sz="2400" dirty="0"/>
          </a:p>
          <a:p>
            <a:pPr marL="0" indent="0">
              <a:buNone/>
            </a:pPr>
            <a:r>
              <a:rPr lang="en-US" altLang="ja-JP" sz="2400" dirty="0"/>
              <a:t>8.0</a:t>
            </a:r>
            <a:r>
              <a:rPr lang="ja-JP" altLang="en-US" sz="2400" dirty="0"/>
              <a:t>　記録の保存と料金</a:t>
            </a:r>
            <a:endParaRPr lang="en-US" altLang="ja-JP" sz="2400" dirty="0"/>
          </a:p>
          <a:p>
            <a:pPr marL="0" indent="0">
              <a:buNone/>
            </a:pPr>
            <a:r>
              <a:rPr lang="en-US" altLang="ja-JP" sz="2400" dirty="0"/>
              <a:t>9.0</a:t>
            </a:r>
            <a:r>
              <a:rPr lang="ja-JP" altLang="en-US" sz="2400" dirty="0"/>
              <a:t>　公式声明</a:t>
            </a:r>
            <a:endParaRPr lang="en-US" altLang="ja-JP" sz="2400" dirty="0"/>
          </a:p>
          <a:p>
            <a:pPr marL="0" indent="0">
              <a:buNone/>
            </a:pPr>
            <a:r>
              <a:rPr lang="en-US" altLang="ja-JP" sz="2400" dirty="0"/>
              <a:t>10.0</a:t>
            </a:r>
            <a:r>
              <a:rPr lang="ja-JP" altLang="en-US" sz="2400" dirty="0"/>
              <a:t>　研究</a:t>
            </a:r>
            <a:endParaRPr lang="en-US" sz="2400" dirty="0"/>
          </a:p>
        </p:txBody>
      </p:sp>
    </p:spTree>
    <p:extLst>
      <p:ext uri="{BB962C8B-B14F-4D97-AF65-F5344CB8AC3E}">
        <p14:creationId xmlns:p14="http://schemas.microsoft.com/office/powerpoint/2010/main" val="206583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6723489-030A-805B-E918-612C329BC5CE}"/>
              </a:ext>
            </a:extLst>
          </p:cNvPr>
          <p:cNvSpPr>
            <a:spLocks noGrp="1"/>
          </p:cNvSpPr>
          <p:nvPr>
            <p:ph type="title"/>
          </p:nvPr>
        </p:nvSpPr>
        <p:spPr/>
        <p:txBody>
          <a:bodyPr>
            <a:normAutofit fontScale="90000"/>
          </a:bodyPr>
          <a:lstStyle/>
          <a:p>
            <a:pPr algn="ctr"/>
            <a:r>
              <a:rPr lang="ja-JP" altLang="en-US" dirty="0"/>
              <a:t>日本で現在提供されている事前承認済み</a:t>
            </a:r>
            <a:r>
              <a:rPr lang="en-US" altLang="ja-JP" b="1" dirty="0"/>
              <a:t>QABA</a:t>
            </a:r>
            <a:r>
              <a:rPr lang="ja-JP" altLang="en-US" dirty="0"/>
              <a:t>コースワーク</a:t>
            </a:r>
            <a:r>
              <a:rPr lang="en-US" altLang="ja-JP" dirty="0"/>
              <a:t>: </a:t>
            </a:r>
            <a:r>
              <a:rPr lang="en-US" altLang="ja-JP" b="1" dirty="0"/>
              <a:t>ABAT, QASP-S, QBA</a:t>
            </a:r>
            <a:endParaRPr lang="ja-JP" altLang="en-US" b="1" dirty="0"/>
          </a:p>
        </p:txBody>
      </p:sp>
      <p:sp>
        <p:nvSpPr>
          <p:cNvPr id="7" name="コンテンツ プレースホルダー 6">
            <a:extLst>
              <a:ext uri="{FF2B5EF4-FFF2-40B4-BE49-F238E27FC236}">
                <a16:creationId xmlns:a16="http://schemas.microsoft.com/office/drawing/2014/main" id="{76E10292-5AF4-EED4-8757-AF9316A42F8F}"/>
              </a:ext>
            </a:extLst>
          </p:cNvPr>
          <p:cNvSpPr>
            <a:spLocks noGrp="1"/>
          </p:cNvSpPr>
          <p:nvPr>
            <p:ph idx="1"/>
          </p:nvPr>
        </p:nvSpPr>
        <p:spPr>
          <a:xfrm>
            <a:off x="676274" y="2277151"/>
            <a:ext cx="10753725" cy="3766185"/>
          </a:xfrm>
        </p:spPr>
        <p:txBody>
          <a:bodyPr>
            <a:normAutofit fontScale="92500" lnSpcReduction="10000"/>
          </a:bodyPr>
          <a:lstStyle/>
          <a:p>
            <a:pPr marL="0" indent="0">
              <a:buNone/>
            </a:pPr>
            <a:r>
              <a:rPr lang="en-US" altLang="ja-JP" b="1" dirty="0">
                <a:latin typeface="+mj-ea"/>
                <a:ea typeface="+mj-ea"/>
              </a:rPr>
              <a:t>ABAT: </a:t>
            </a:r>
            <a:r>
              <a:rPr lang="ja-JP" altLang="en-US" b="1" dirty="0">
                <a:latin typeface="+mj-ea"/>
                <a:ea typeface="+mj-ea"/>
              </a:rPr>
              <a:t>①　（一社）アジア・パシフィック</a:t>
            </a:r>
            <a:r>
              <a:rPr lang="en-US" altLang="ja-JP" b="1" dirty="0">
                <a:latin typeface="+mj-ea"/>
                <a:ea typeface="+mj-ea"/>
              </a:rPr>
              <a:t>ABA</a:t>
            </a:r>
            <a:r>
              <a:rPr lang="ja-JP" altLang="en-US" b="1" dirty="0">
                <a:latin typeface="+mj-ea"/>
                <a:ea typeface="+mj-ea"/>
              </a:rPr>
              <a:t>ネットワーク（</a:t>
            </a:r>
            <a:r>
              <a:rPr lang="en-US" altLang="ja-JP" b="1" dirty="0">
                <a:latin typeface="+mj-ea"/>
                <a:ea typeface="+mj-ea"/>
              </a:rPr>
              <a:t>12</a:t>
            </a:r>
            <a:r>
              <a:rPr lang="ja-JP" altLang="en-US" b="1" dirty="0">
                <a:latin typeface="+mj-ea"/>
                <a:ea typeface="+mj-ea"/>
              </a:rPr>
              <a:t>週間集中　　</a:t>
            </a:r>
            <a:endParaRPr lang="en-US" altLang="ja-JP" b="1" dirty="0">
              <a:latin typeface="+mj-ea"/>
              <a:ea typeface="+mj-ea"/>
            </a:endParaRPr>
          </a:p>
          <a:p>
            <a:pPr marL="0" indent="0">
              <a:buNone/>
            </a:pPr>
            <a:r>
              <a:rPr lang="ja-JP" altLang="en-US" b="1" dirty="0">
                <a:latin typeface="+mj-ea"/>
                <a:ea typeface="+mj-ea"/>
              </a:rPr>
              <a:t>　　　　　講義</a:t>
            </a:r>
            <a:r>
              <a:rPr lang="en-US" altLang="ja-JP" b="1" dirty="0">
                <a:latin typeface="+mj-ea"/>
                <a:ea typeface="+mj-ea"/>
              </a:rPr>
              <a:t>plus</a:t>
            </a:r>
            <a:r>
              <a:rPr lang="ja-JP" altLang="en-US" b="1" dirty="0">
                <a:latin typeface="+mj-ea"/>
                <a:ea typeface="+mj-ea"/>
              </a:rPr>
              <a:t>実践コース、</a:t>
            </a:r>
            <a:r>
              <a:rPr lang="en-US" altLang="ja-JP" b="1" dirty="0">
                <a:latin typeface="+mj-ea"/>
                <a:ea typeface="+mj-ea"/>
              </a:rPr>
              <a:t>QASP-S</a:t>
            </a:r>
            <a:r>
              <a:rPr lang="ja-JP" altLang="en-US" b="1" dirty="0">
                <a:latin typeface="+mj-ea"/>
                <a:ea typeface="+mj-ea"/>
              </a:rPr>
              <a:t>予備コース）</a:t>
            </a:r>
            <a:endParaRPr lang="en-US" altLang="ja-JP" b="1" dirty="0">
              <a:latin typeface="+mj-ea"/>
              <a:ea typeface="+mj-ea"/>
            </a:endParaRPr>
          </a:p>
          <a:p>
            <a:pPr marL="0" indent="0">
              <a:buNone/>
            </a:pPr>
            <a:r>
              <a:rPr lang="ja-JP" altLang="en-US" b="1" dirty="0">
                <a:latin typeface="+mj-ea"/>
                <a:ea typeface="+mj-ea"/>
              </a:rPr>
              <a:t>　　　　 ②　</a:t>
            </a:r>
            <a:r>
              <a:rPr lang="en-US" altLang="ja-JP" b="1" dirty="0">
                <a:latin typeface="+mj-ea"/>
                <a:ea typeface="+mj-ea"/>
              </a:rPr>
              <a:t>ABA </a:t>
            </a:r>
            <a:r>
              <a:rPr lang="ja-JP" altLang="en-US" b="1" dirty="0">
                <a:latin typeface="+mj-ea"/>
                <a:ea typeface="+mj-ea"/>
              </a:rPr>
              <a:t>スクール</a:t>
            </a:r>
            <a:r>
              <a:rPr lang="en-US" altLang="ja-JP" b="1" dirty="0">
                <a:latin typeface="+mj-ea"/>
                <a:ea typeface="+mj-ea"/>
              </a:rPr>
              <a:t>Together</a:t>
            </a:r>
            <a:r>
              <a:rPr lang="ja-JP" altLang="en-US" b="1" dirty="0">
                <a:latin typeface="+mj-ea"/>
                <a:ea typeface="+mj-ea"/>
              </a:rPr>
              <a:t>（</a:t>
            </a:r>
            <a:r>
              <a:rPr lang="en-US" altLang="ja-JP" b="1" dirty="0">
                <a:latin typeface="+mj-ea"/>
                <a:ea typeface="+mj-ea"/>
              </a:rPr>
              <a:t>40</a:t>
            </a:r>
            <a:r>
              <a:rPr lang="ja-JP" altLang="en-US" b="1" dirty="0">
                <a:latin typeface="+mj-ea"/>
                <a:ea typeface="+mj-ea"/>
              </a:rPr>
              <a:t>時間講習</a:t>
            </a:r>
            <a:r>
              <a:rPr lang="en-US" altLang="ja-JP" b="1" dirty="0">
                <a:latin typeface="+mj-ea"/>
                <a:ea typeface="+mj-ea"/>
              </a:rPr>
              <a:t>plus15</a:t>
            </a:r>
            <a:r>
              <a:rPr lang="ja-JP" altLang="en-US" b="1" dirty="0">
                <a:latin typeface="+mj-ea"/>
                <a:ea typeface="+mj-ea"/>
              </a:rPr>
              <a:t>時間実習）</a:t>
            </a:r>
            <a:endParaRPr lang="en-US" altLang="ja-JP" b="1" dirty="0">
              <a:latin typeface="+mj-ea"/>
              <a:ea typeface="+mj-ea"/>
            </a:endParaRPr>
          </a:p>
          <a:p>
            <a:pPr marL="0" indent="0">
              <a:buNone/>
            </a:pPr>
            <a:r>
              <a:rPr lang="en-US" altLang="ja-JP" b="1" dirty="0">
                <a:latin typeface="+mj-ea"/>
                <a:ea typeface="+mj-ea"/>
              </a:rPr>
              <a:t>QASP-S: </a:t>
            </a:r>
            <a:r>
              <a:rPr lang="ja-JP" altLang="en-US" b="1" dirty="0">
                <a:latin typeface="+mj-ea"/>
                <a:ea typeface="+mj-ea"/>
              </a:rPr>
              <a:t>（一社）アジア・パシフィック</a:t>
            </a:r>
            <a:r>
              <a:rPr lang="en-US" altLang="ja-JP" b="1" dirty="0">
                <a:latin typeface="+mj-ea"/>
                <a:ea typeface="+mj-ea"/>
              </a:rPr>
              <a:t>ABA</a:t>
            </a:r>
            <a:r>
              <a:rPr lang="ja-JP" altLang="en-US" b="1" dirty="0">
                <a:latin typeface="+mj-ea"/>
                <a:ea typeface="+mj-ea"/>
              </a:rPr>
              <a:t>ネットワーク</a:t>
            </a:r>
            <a:endParaRPr lang="en-US" altLang="ja-JP" b="1" dirty="0">
              <a:latin typeface="+mj-ea"/>
              <a:ea typeface="+mj-ea"/>
            </a:endParaRPr>
          </a:p>
          <a:p>
            <a:pPr marL="0" indent="0">
              <a:buNone/>
            </a:pPr>
            <a:r>
              <a:rPr lang="en-US" altLang="ja-JP" b="1" dirty="0">
                <a:latin typeface="+mj-ea"/>
                <a:ea typeface="+mj-ea"/>
              </a:rPr>
              <a:t>QBA: </a:t>
            </a:r>
            <a:r>
              <a:rPr lang="ja-JP" altLang="en-US" b="1" dirty="0">
                <a:latin typeface="+mj-ea"/>
                <a:ea typeface="+mj-ea"/>
              </a:rPr>
              <a:t>（一社）アジア・パシフィック</a:t>
            </a:r>
            <a:r>
              <a:rPr lang="en-US" altLang="ja-JP" b="1" dirty="0">
                <a:latin typeface="+mj-ea"/>
                <a:ea typeface="+mj-ea"/>
              </a:rPr>
              <a:t>ABA</a:t>
            </a:r>
            <a:r>
              <a:rPr lang="ja-JP" altLang="en-US" b="1" dirty="0">
                <a:latin typeface="+mj-ea"/>
                <a:ea typeface="+mj-ea"/>
              </a:rPr>
              <a:t>ネットワーク</a:t>
            </a:r>
            <a:endParaRPr lang="en-US" altLang="ja-JP" b="1" dirty="0">
              <a:latin typeface="+mj-ea"/>
              <a:ea typeface="+mj-ea"/>
            </a:endParaRPr>
          </a:p>
          <a:p>
            <a:endParaRPr lang="en-US" altLang="ja-JP" b="1" dirty="0">
              <a:latin typeface="+mj-ea"/>
              <a:ea typeface="+mj-ea"/>
            </a:endParaRPr>
          </a:p>
          <a:p>
            <a:pPr marL="0" indent="0">
              <a:buNone/>
            </a:pPr>
            <a:r>
              <a:rPr lang="ja-JP" altLang="en-US" b="1" dirty="0">
                <a:latin typeface="+mj-ea"/>
                <a:ea typeface="+mj-ea"/>
              </a:rPr>
              <a:t>*上記コースワークならびに最終資格試験は日本語で受けられます。</a:t>
            </a:r>
            <a:endParaRPr lang="en-US" altLang="ja-JP" b="1" dirty="0">
              <a:latin typeface="+mj-ea"/>
              <a:ea typeface="+mj-ea"/>
            </a:endParaRPr>
          </a:p>
          <a:p>
            <a:pPr marL="0" indent="0">
              <a:buNone/>
            </a:pPr>
            <a:endParaRPr lang="en-US" altLang="ja-JP" b="1" dirty="0">
              <a:latin typeface="+mj-ea"/>
              <a:ea typeface="+mj-ea"/>
            </a:endParaRPr>
          </a:p>
          <a:p>
            <a:pPr marL="0" indent="0">
              <a:buNone/>
            </a:pPr>
            <a:r>
              <a:rPr lang="ja-JP" altLang="en-US" b="1" dirty="0">
                <a:latin typeface="+mj-ea"/>
                <a:ea typeface="+mj-ea"/>
              </a:rPr>
              <a:t>お問い合わせは：</a:t>
            </a:r>
            <a:r>
              <a:rPr lang="en-US" altLang="ja-JP" b="1" dirty="0">
                <a:latin typeface="+mj-ea"/>
                <a:ea typeface="+mj-ea"/>
                <a:hlinkClick r:id="rId2"/>
              </a:rPr>
              <a:t>contact@abasapporo.net</a:t>
            </a:r>
            <a:r>
              <a:rPr lang="en-US" altLang="ja-JP" b="1" dirty="0">
                <a:latin typeface="+mj-ea"/>
                <a:ea typeface="+mj-ea"/>
              </a:rPr>
              <a:t> </a:t>
            </a:r>
            <a:endParaRPr lang="ja-JP" altLang="en-US" b="1" dirty="0">
              <a:latin typeface="+mj-ea"/>
              <a:ea typeface="+mj-ea"/>
            </a:endParaRPr>
          </a:p>
        </p:txBody>
      </p:sp>
    </p:spTree>
    <p:extLst>
      <p:ext uri="{BB962C8B-B14F-4D97-AF65-F5344CB8AC3E}">
        <p14:creationId xmlns:p14="http://schemas.microsoft.com/office/powerpoint/2010/main" val="2716928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9D99D-89CA-8A1A-1CF2-EA6052C1D480}"/>
              </a:ext>
            </a:extLst>
          </p:cNvPr>
          <p:cNvSpPr>
            <a:spLocks noGrp="1"/>
          </p:cNvSpPr>
          <p:nvPr>
            <p:ph type="title"/>
          </p:nvPr>
        </p:nvSpPr>
        <p:spPr/>
        <p:txBody>
          <a:bodyPr>
            <a:normAutofit/>
          </a:bodyPr>
          <a:lstStyle/>
          <a:p>
            <a:pPr algn="ctr"/>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参考文献</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C6D475C5-1C7F-E7DB-61BE-FD7E4E3898C5}"/>
              </a:ext>
            </a:extLst>
          </p:cNvPr>
          <p:cNvSpPr>
            <a:spLocks noGrp="1"/>
          </p:cNvSpPr>
          <p:nvPr>
            <p:ph idx="1"/>
          </p:nvPr>
        </p:nvSpPr>
        <p:spPr/>
        <p:txBody>
          <a:bodyPr>
            <a:normAutofit fontScale="85000" lnSpcReduction="10000"/>
          </a:bodyPr>
          <a:lstStyle/>
          <a:p>
            <a:pPr marL="0" indent="0" algn="l">
              <a:buNone/>
            </a:pP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BACB Behavior Analyst Certification Board </a:t>
            </a:r>
            <a:r>
              <a:rPr lang="en-US" altLang="ja-JP" sz="2800" kern="100" baseline="300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NCCA (by ICE) accredited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l">
              <a:buNone/>
            </a:pPr>
            <a:r>
              <a:rPr lang="en-US" altLang="ja-JP" sz="2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https://www.bacb.com/</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　</a:t>
            </a:r>
          </a:p>
          <a:p>
            <a:pPr marL="0" indent="0" algn="l">
              <a:buNone/>
            </a:pP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Johnston, James M. et.al. 2017. “A History of the Professional Credentialing of Applied Behavior Analysts” </a:t>
            </a:r>
            <a:r>
              <a:rPr lang="en-US" altLang="ja-JP" sz="2800" kern="100" dirty="0" err="1">
                <a:effectLst/>
                <a:latin typeface="游明朝" panose="02020400000000000000" pitchFamily="18" charset="-128"/>
                <a:ea typeface="游明朝" panose="02020400000000000000" pitchFamily="18" charset="-128"/>
                <a:cs typeface="Times New Roman" panose="02020603050405020304" pitchFamily="18" charset="0"/>
              </a:rPr>
              <a:t>Behav</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 Anal. 2017 Nov; 40(2): 523–538.</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l">
              <a:buNone/>
            </a:pPr>
            <a:r>
              <a:rPr lang="en-US" altLang="ja-JP" sz="2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https://www.ncbi.nlm.nih.gov/pmc/articles/PMC6701231/</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IBAO International Behavior Analyst Organization</a:t>
            </a:r>
            <a:r>
              <a:rPr lang="en-US" altLang="ja-JP" sz="2800" kern="100" baseline="30000" dirty="0">
                <a:effectLst/>
                <a:latin typeface="游明朝" panose="02020400000000000000" pitchFamily="18" charset="-128"/>
                <a:ea typeface="游明朝" panose="02020400000000000000" pitchFamily="18" charset="-128"/>
                <a:cs typeface="Times New Roman" panose="02020603050405020304" pitchFamily="18" charset="0"/>
              </a:rPr>
              <a:t> ®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ja-JP" altLang="ja-JP" sz="2800" kern="100" baseline="300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2800" u="sng" kern="100" baseline="30000" dirty="0">
                <a:solidFill>
                  <a:srgbClr val="0563C1"/>
                </a:solidFill>
                <a:effectLst/>
                <a:latin typeface="Times New Roman" panose="02020603050405020304" pitchFamily="18" charset="0"/>
                <a:ea typeface="游明朝" panose="02020400000000000000" pitchFamily="18" charset="-128"/>
                <a:cs typeface="Times New Roman" panose="02020603050405020304" pitchFamily="18" charset="0"/>
                <a:hlinkClick r:id="rId4"/>
              </a:rPr>
              <a:t>https://theibao.com/international_behavior_analyst</a:t>
            </a:r>
            <a:r>
              <a:rPr lang="ja-JP" altLang="ja-JP" sz="2800" kern="100" baseline="300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QABA Qualified Behavior Analysts Credentialing Board</a:t>
            </a:r>
            <a:r>
              <a:rPr lang="en-US" altLang="ja-JP" sz="2800" kern="100" baseline="30000" dirty="0">
                <a:effectLst/>
                <a:latin typeface="游明朝" panose="02020400000000000000" pitchFamily="18" charset="-128"/>
                <a:ea typeface="游明朝" panose="02020400000000000000" pitchFamily="18" charset="-128"/>
                <a:cs typeface="Times New Roman" panose="02020603050405020304" pitchFamily="18" charset="0"/>
              </a:rPr>
              <a:t> ®  </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ANSI accredited</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l">
              <a:buNone/>
            </a:pPr>
            <a:r>
              <a:rPr lang="en-US" altLang="ja-JP" sz="2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5"/>
              </a:rPr>
              <a:t>https://qababoard.com/</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　</a:t>
            </a:r>
          </a:p>
          <a:p>
            <a:endParaRPr kumimoji="1" lang="ja-JP" altLang="en-US" dirty="0"/>
          </a:p>
        </p:txBody>
      </p:sp>
    </p:spTree>
    <p:extLst>
      <p:ext uri="{BB962C8B-B14F-4D97-AF65-F5344CB8AC3E}">
        <p14:creationId xmlns:p14="http://schemas.microsoft.com/office/powerpoint/2010/main" val="288775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645FD-CA4A-2AFE-C967-D9B8616955D2}"/>
              </a:ext>
            </a:extLst>
          </p:cNvPr>
          <p:cNvSpPr>
            <a:spLocks noGrp="1"/>
          </p:cNvSpPr>
          <p:nvPr>
            <p:ph type="title"/>
          </p:nvPr>
        </p:nvSpPr>
        <p:spPr/>
        <p:txBody>
          <a:bodyPr>
            <a:normAutofit/>
          </a:bodyPr>
          <a:lstStyle/>
          <a:p>
            <a:pPr algn="ctr"/>
            <a:r>
              <a:rPr lang="ja-JP" altLang="en-US" sz="4000" b="1" dirty="0">
                <a:latin typeface="+mj-ea"/>
              </a:rPr>
              <a:t>二つの</a:t>
            </a:r>
            <a:r>
              <a:rPr lang="en-US" altLang="ja-JP" sz="4800" b="1" dirty="0">
                <a:latin typeface="+mj-ea"/>
              </a:rPr>
              <a:t>ABA</a:t>
            </a:r>
            <a:r>
              <a:rPr kumimoji="1" lang="ja-JP" altLang="ja-JP" sz="4000" b="1" dirty="0">
                <a:latin typeface="+mj-ea"/>
              </a:rPr>
              <a:t>国際資格の種類</a:t>
            </a:r>
            <a:r>
              <a:rPr kumimoji="1" lang="ja-JP" altLang="en-US" sz="4000" b="1" dirty="0">
                <a:latin typeface="+mj-ea"/>
              </a:rPr>
              <a:t>と認定機関</a:t>
            </a:r>
            <a:r>
              <a:rPr kumimoji="1" lang="ja-JP" altLang="ja-JP" sz="4000" b="1" dirty="0">
                <a:latin typeface="+mj-ea"/>
              </a:rPr>
              <a:t>について</a:t>
            </a:r>
            <a:r>
              <a:rPr kumimoji="1" lang="en-US" altLang="ja-JP" sz="4000" b="1" dirty="0">
                <a:latin typeface="+mj-ea"/>
              </a:rPr>
              <a:t>:</a:t>
            </a:r>
            <a:r>
              <a:rPr kumimoji="1" lang="ja-JP" altLang="en-US" sz="4000" b="1" dirty="0">
                <a:latin typeface="+mj-ea"/>
              </a:rPr>
              <a:t>　</a:t>
            </a:r>
            <a:r>
              <a:rPr kumimoji="1" lang="en-US" altLang="ja-JP" sz="4000" b="1" dirty="0">
                <a:latin typeface="+mj-ea"/>
              </a:rPr>
              <a:t>BACB</a:t>
            </a:r>
            <a:r>
              <a:rPr lang="ja-JP" altLang="en-US" sz="4000" b="1" dirty="0">
                <a:latin typeface="+mj-ea"/>
              </a:rPr>
              <a:t>と</a:t>
            </a:r>
            <a:r>
              <a:rPr kumimoji="1" lang="en-US" altLang="ja-JP" sz="4000" b="1" dirty="0">
                <a:latin typeface="+mj-ea"/>
              </a:rPr>
              <a:t>QABA</a:t>
            </a: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727E52E3-6E00-F429-4A7C-E58BDDDCA8DB}"/>
              </a:ext>
            </a:extLst>
          </p:cNvPr>
          <p:cNvSpPr>
            <a:spLocks noGrp="1"/>
          </p:cNvSpPr>
          <p:nvPr>
            <p:ph idx="1"/>
          </p:nvPr>
        </p:nvSpPr>
        <p:spPr>
          <a:xfrm>
            <a:off x="824113" y="2093976"/>
            <a:ext cx="10650132" cy="4178808"/>
          </a:xfrm>
        </p:spPr>
        <p:txBody>
          <a:bodyPr>
            <a:normAutofit/>
          </a:bodyPr>
          <a:lstStyle/>
          <a:p>
            <a:r>
              <a:rPr kumimoji="1" lang="en-US" altLang="ja-JP" sz="2400" dirty="0"/>
              <a:t>BACB Behavior Analyst Certification Board </a:t>
            </a:r>
            <a:r>
              <a:rPr kumimoji="1" lang="en-US" altLang="ja-JP" sz="2400" baseline="30000" dirty="0">
                <a:latin typeface="HGPｺﾞｼｯｸE" panose="020B0900000000000000" pitchFamily="50" charset="-128"/>
                <a:ea typeface="HGPｺﾞｼｯｸE" panose="020B0900000000000000" pitchFamily="50" charset="-128"/>
              </a:rPr>
              <a:t>® </a:t>
            </a:r>
            <a:r>
              <a:rPr kumimoji="1" lang="en-US" altLang="ja-JP" sz="2400" dirty="0">
                <a:latin typeface="HGPｺﾞｼｯｸE" panose="020B0900000000000000" pitchFamily="50" charset="-128"/>
                <a:ea typeface="HGPｺﾞｼｯｸE" panose="020B0900000000000000" pitchFamily="50" charset="-128"/>
              </a:rPr>
              <a:t>NCCA (by ICE) accredited </a:t>
            </a:r>
          </a:p>
          <a:p>
            <a:pPr marL="0" indent="0">
              <a:buNone/>
            </a:pPr>
            <a:r>
              <a:rPr lang="en-US" altLang="ja-JP" sz="3600" baseline="30000" dirty="0">
                <a:latin typeface="HGPｺﾞｼｯｸE" panose="020B0900000000000000" pitchFamily="50" charset="-128"/>
                <a:ea typeface="HGPｺﾞｼｯｸE" panose="020B0900000000000000" pitchFamily="50" charset="-128"/>
              </a:rPr>
              <a:t> </a:t>
            </a:r>
            <a:r>
              <a:rPr lang="en-US" altLang="ja-JP" sz="3600" baseline="30000" dirty="0">
                <a:latin typeface="HGPｺﾞｼｯｸE" panose="020B0900000000000000" pitchFamily="50" charset="-128"/>
                <a:ea typeface="HGPｺﾞｼｯｸE" panose="020B0900000000000000" pitchFamily="50" charset="-128"/>
                <a:hlinkClick r:id="rId2"/>
              </a:rPr>
              <a:t>https://www.bacb.com/</a:t>
            </a:r>
            <a:r>
              <a:rPr lang="en-US" altLang="ja-JP" sz="3600" baseline="30000" dirty="0">
                <a:latin typeface="HGPｺﾞｼｯｸE" panose="020B0900000000000000" pitchFamily="50" charset="-128"/>
                <a:ea typeface="HGPｺﾞｼｯｸE" panose="020B0900000000000000" pitchFamily="50" charset="-128"/>
              </a:rPr>
              <a:t> </a:t>
            </a:r>
            <a:endParaRPr kumimoji="1" lang="en-US" altLang="ja-JP" sz="3600" baseline="30000" dirty="0">
              <a:latin typeface="HGPｺﾞｼｯｸE" panose="020B0900000000000000" pitchFamily="50" charset="-128"/>
              <a:ea typeface="HGPｺﾞｼｯｸE" panose="020B0900000000000000" pitchFamily="50" charset="-128"/>
            </a:endParaRPr>
          </a:p>
          <a:p>
            <a:r>
              <a:rPr lang="en-US" altLang="ja-JP" sz="2400" dirty="0"/>
              <a:t>QABA Qualified Behavior Analysts Credentialing Board</a:t>
            </a:r>
            <a:r>
              <a:rPr kumimoji="1" lang="en-US" altLang="ja-JP" sz="2400" baseline="30000" dirty="0">
                <a:latin typeface="HGPｺﾞｼｯｸE" panose="020B0900000000000000" pitchFamily="50" charset="-128"/>
                <a:ea typeface="HGPｺﾞｼｯｸE" panose="020B0900000000000000" pitchFamily="50" charset="-128"/>
              </a:rPr>
              <a:t> ®  </a:t>
            </a:r>
            <a:r>
              <a:rPr lang="en-US" altLang="ja-JP" b="1" dirty="0"/>
              <a:t>ANSI </a:t>
            </a:r>
            <a:r>
              <a:rPr lang="en-US" altLang="ja-JP" sz="2400" dirty="0"/>
              <a:t>accredited</a:t>
            </a:r>
            <a:endParaRPr kumimoji="1" lang="en-US" altLang="ja-JP" sz="2400" baseline="30000" dirty="0">
              <a:latin typeface="HGPｺﾞｼｯｸE" panose="020B0900000000000000" pitchFamily="50" charset="-128"/>
              <a:ea typeface="HGPｺﾞｼｯｸE" panose="020B0900000000000000" pitchFamily="50" charset="-128"/>
            </a:endParaRPr>
          </a:p>
          <a:p>
            <a:pPr marL="0" indent="0">
              <a:buNone/>
            </a:pPr>
            <a:r>
              <a:rPr kumimoji="1" lang="en-US" altLang="ja-JP" b="1" dirty="0">
                <a:latin typeface="+mj-ea"/>
                <a:ea typeface="+mj-ea"/>
              </a:rPr>
              <a:t> </a:t>
            </a:r>
            <a:r>
              <a:rPr kumimoji="1" lang="en-US" altLang="ja-JP" b="1" dirty="0">
                <a:latin typeface="+mj-ea"/>
                <a:ea typeface="+mj-ea"/>
                <a:hlinkClick r:id="rId3"/>
              </a:rPr>
              <a:t>https://qababoard.com/</a:t>
            </a:r>
            <a:r>
              <a:rPr kumimoji="1" lang="en-US" altLang="ja-JP" b="1" dirty="0">
                <a:latin typeface="+mj-ea"/>
                <a:ea typeface="+mj-ea"/>
              </a:rPr>
              <a:t> </a:t>
            </a:r>
          </a:p>
          <a:p>
            <a:endParaRPr kumimoji="1" lang="en-US" altLang="ja-JP" sz="2400" dirty="0"/>
          </a:p>
          <a:p>
            <a:pPr marL="0" indent="0">
              <a:buNone/>
            </a:pPr>
            <a:r>
              <a:rPr kumimoji="1" lang="en-US" altLang="ja-JP" dirty="0"/>
              <a:t>“A History of the Professional Credentialing of Applied Behavior Analysts” James M. </a:t>
            </a:r>
            <a:r>
              <a:rPr kumimoji="1" lang="en-US" altLang="ja-JP" dirty="0" err="1"/>
              <a:t>Johnston,</a:t>
            </a:r>
            <a:r>
              <a:rPr lang="en-US" altLang="ja-JP" dirty="0" err="1"/>
              <a:t>et.al</a:t>
            </a:r>
            <a:r>
              <a:rPr lang="en-US" altLang="ja-JP" dirty="0"/>
              <a:t>.</a:t>
            </a:r>
            <a:r>
              <a:rPr kumimoji="1" lang="en-US" altLang="ja-JP" dirty="0"/>
              <a:t> </a:t>
            </a:r>
            <a:r>
              <a:rPr kumimoji="1" lang="en-US" altLang="ja-JP" dirty="0" err="1"/>
              <a:t>Behav</a:t>
            </a:r>
            <a:r>
              <a:rPr kumimoji="1" lang="en-US" altLang="ja-JP" dirty="0"/>
              <a:t> Anal. 2017 Nov; 40(2): 523–538. </a:t>
            </a:r>
            <a:r>
              <a:rPr kumimoji="1" lang="en-US" altLang="ja-JP" dirty="0">
                <a:hlinkClick r:id="rId4"/>
              </a:rPr>
              <a:t>https://www.ncbi.nlm.nih.gov/pmc/articles/PMC6701231/</a:t>
            </a:r>
            <a:r>
              <a:rPr kumimoji="1" lang="en-US" altLang="ja-JP" dirty="0"/>
              <a:t> </a:t>
            </a:r>
            <a:endParaRPr kumimoji="1" lang="ja-JP" altLang="en-US" dirty="0"/>
          </a:p>
        </p:txBody>
      </p:sp>
      <p:sp>
        <p:nvSpPr>
          <p:cNvPr id="4" name="日付プレースホルダー 3">
            <a:extLst>
              <a:ext uri="{FF2B5EF4-FFF2-40B4-BE49-F238E27FC236}">
                <a16:creationId xmlns:a16="http://schemas.microsoft.com/office/drawing/2014/main" id="{0A1CCBF9-4945-EA56-709F-0C351062E7BF}"/>
              </a:ext>
            </a:extLst>
          </p:cNvPr>
          <p:cNvSpPr>
            <a:spLocks noGrp="1"/>
          </p:cNvSpPr>
          <p:nvPr>
            <p:ph type="dt" sz="half" idx="10"/>
          </p:nvPr>
        </p:nvSpPr>
        <p:spPr/>
        <p:txBody>
          <a:bodyPr/>
          <a:lstStyle/>
          <a:p>
            <a:pPr rtl="0"/>
            <a:fld id="{3FA5CEE9-FDE4-4285-BAC0-9EA43800DEE2}" type="datetime1">
              <a:rPr lang="ja-JP" altLang="en-US" smtClean="0"/>
              <a:t>2022/11/26</a:t>
            </a:fld>
            <a:endParaRPr lang="en-US" dirty="0"/>
          </a:p>
        </p:txBody>
      </p:sp>
    </p:spTree>
    <p:extLst>
      <p:ext uri="{BB962C8B-B14F-4D97-AF65-F5344CB8AC3E}">
        <p14:creationId xmlns:p14="http://schemas.microsoft.com/office/powerpoint/2010/main" val="2805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B1083-66BE-85A1-BBAA-C6EDCC4E1360}"/>
              </a:ext>
            </a:extLst>
          </p:cNvPr>
          <p:cNvSpPr>
            <a:spLocks noGrp="1"/>
          </p:cNvSpPr>
          <p:nvPr>
            <p:ph type="title"/>
          </p:nvPr>
        </p:nvSpPr>
        <p:spPr>
          <a:xfrm>
            <a:off x="1069848" y="365784"/>
            <a:ext cx="10058400" cy="1435608"/>
          </a:xfrm>
        </p:spPr>
        <p:txBody>
          <a:bodyPr>
            <a:normAutofit/>
          </a:bodyPr>
          <a:lstStyle/>
          <a:p>
            <a:pPr algn="ctr"/>
            <a:r>
              <a:rPr lang="ja-JP" altLang="en-US" sz="4000" b="1" dirty="0"/>
              <a:t>　</a:t>
            </a:r>
            <a:r>
              <a:rPr kumimoji="1" lang="ja-JP" altLang="ja-JP" sz="4000" b="1" dirty="0"/>
              <a:t>国際資格の種類</a:t>
            </a:r>
            <a:r>
              <a:rPr kumimoji="1" lang="ja-JP" altLang="en-US" sz="4000" b="1" dirty="0"/>
              <a:t>と認定機関</a:t>
            </a:r>
            <a:r>
              <a:rPr kumimoji="1" lang="ja-JP" altLang="ja-JP" sz="4000" b="1" dirty="0"/>
              <a:t>について</a:t>
            </a:r>
            <a:r>
              <a:rPr kumimoji="1" lang="en-US" altLang="ja-JP" sz="4000" b="1" dirty="0"/>
              <a:t>: </a:t>
            </a:r>
            <a:r>
              <a:rPr kumimoji="1" lang="en-US" altLang="ja-JP" b="1" dirty="0"/>
              <a:t>BACB</a:t>
            </a:r>
            <a:endParaRPr kumimoji="1" lang="ja-JP" altLang="en-US" dirty="0"/>
          </a:p>
        </p:txBody>
      </p:sp>
      <p:sp>
        <p:nvSpPr>
          <p:cNvPr id="3" name="コンテンツ プレースホルダー 2">
            <a:extLst>
              <a:ext uri="{FF2B5EF4-FFF2-40B4-BE49-F238E27FC236}">
                <a16:creationId xmlns:a16="http://schemas.microsoft.com/office/drawing/2014/main" id="{555CDA12-EE60-979A-B431-D65525A2DF84}"/>
              </a:ext>
            </a:extLst>
          </p:cNvPr>
          <p:cNvSpPr>
            <a:spLocks noGrp="1"/>
          </p:cNvSpPr>
          <p:nvPr>
            <p:ph idx="1"/>
          </p:nvPr>
        </p:nvSpPr>
        <p:spPr>
          <a:xfrm>
            <a:off x="762000" y="1801391"/>
            <a:ext cx="10889226" cy="4370809"/>
          </a:xfrm>
        </p:spPr>
        <p:txBody>
          <a:bodyPr>
            <a:normAutofit/>
          </a:bodyPr>
          <a:lstStyle/>
          <a:p>
            <a:r>
              <a:rPr kumimoji="1" lang="en-US" altLang="ja-JP" sz="2400" b="1" dirty="0"/>
              <a:t>Behavior Analyst Certification Board</a:t>
            </a:r>
            <a:r>
              <a:rPr lang="en-US" altLang="ja-JP" sz="2400" b="1" baseline="30000" dirty="0">
                <a:latin typeface="HGPｺﾞｼｯｸE" panose="020B0900000000000000" pitchFamily="50" charset="-128"/>
                <a:ea typeface="HGPｺﾞｼｯｸE" panose="020B0900000000000000" pitchFamily="50" charset="-128"/>
              </a:rPr>
              <a:t> ®</a:t>
            </a:r>
            <a:r>
              <a:rPr kumimoji="1" lang="en-US" altLang="ja-JP" sz="2400" b="1" dirty="0"/>
              <a:t> </a:t>
            </a:r>
            <a:r>
              <a:rPr kumimoji="1" lang="ja-JP" altLang="en-US" sz="2400" b="1" dirty="0"/>
              <a:t>（</a:t>
            </a:r>
            <a:r>
              <a:rPr kumimoji="1" lang="en-US" altLang="ja-JP" sz="2400" b="1" dirty="0"/>
              <a:t>BACB</a:t>
            </a:r>
            <a:r>
              <a:rPr lang="ja-JP" altLang="en-US" sz="2400" b="1" dirty="0"/>
              <a:t>）</a:t>
            </a:r>
            <a:r>
              <a:rPr kumimoji="1" lang="ja-JP" altLang="en-US" sz="2400" b="1" dirty="0"/>
              <a:t>米国行動分析士認定協会</a:t>
            </a:r>
            <a:endParaRPr kumimoji="1" lang="en-US" altLang="ja-JP" sz="2400" b="1" dirty="0"/>
          </a:p>
          <a:p>
            <a:pPr marL="0" indent="0">
              <a:buNone/>
            </a:pPr>
            <a:r>
              <a:rPr kumimoji="1" lang="en-US" altLang="ja-JP" sz="2400" dirty="0"/>
              <a:t>BACB </a:t>
            </a:r>
            <a:r>
              <a:rPr kumimoji="1" lang="ja-JP" altLang="en-US" sz="2400" dirty="0"/>
              <a:t>は、</a:t>
            </a:r>
            <a:r>
              <a:rPr kumimoji="1" lang="en-US" altLang="ja-JP" sz="2400" dirty="0"/>
              <a:t>ABA </a:t>
            </a:r>
            <a:r>
              <a:rPr kumimoji="1" lang="ja-JP" altLang="en-US" sz="2400" dirty="0"/>
              <a:t>実務者、政府、および </a:t>
            </a:r>
            <a:r>
              <a:rPr kumimoji="1" lang="en-US" altLang="ja-JP" sz="2400" dirty="0"/>
              <a:t>ABA </a:t>
            </a:r>
            <a:r>
              <a:rPr kumimoji="1" lang="ja-JP" altLang="en-US" sz="2400" dirty="0"/>
              <a:t>サービスの消費者の資格認定ニーズに対応するために </a:t>
            </a:r>
            <a:r>
              <a:rPr kumimoji="1" lang="en-US" altLang="ja-JP" sz="2400" dirty="0"/>
              <a:t>1998 </a:t>
            </a:r>
            <a:r>
              <a:rPr kumimoji="1" lang="ja-JP" altLang="en-US" sz="2400" dirty="0"/>
              <a:t>年に設立されました。</a:t>
            </a:r>
            <a:r>
              <a:rPr kumimoji="1" lang="en-US" altLang="ja-JP" sz="2400" dirty="0"/>
              <a:t>BACB </a:t>
            </a:r>
            <a:r>
              <a:rPr kumimoji="1" lang="ja-JP" altLang="en-US" sz="2400" dirty="0"/>
              <a:t>の初期には、その認証プログラムは一貫して成長し続けましたが、その成長は緩やかなものでした。最初の </a:t>
            </a:r>
            <a:r>
              <a:rPr kumimoji="1" lang="en-US" altLang="ja-JP" sz="2400" dirty="0"/>
              <a:t>13 </a:t>
            </a:r>
            <a:r>
              <a:rPr kumimoji="1" lang="ja-JP" altLang="en-US" sz="2400" dirty="0"/>
              <a:t>年間で、</a:t>
            </a:r>
            <a:r>
              <a:rPr kumimoji="1" lang="en-US" altLang="ja-JP" sz="2400" dirty="0"/>
              <a:t>BACB </a:t>
            </a:r>
            <a:r>
              <a:rPr kumimoji="1" lang="ja-JP" altLang="en-US" sz="2400" dirty="0"/>
              <a:t>は </a:t>
            </a:r>
            <a:r>
              <a:rPr kumimoji="1" lang="en-US" altLang="ja-JP" sz="2400" dirty="0"/>
              <a:t>10,000 </a:t>
            </a:r>
            <a:r>
              <a:rPr kumimoji="1" lang="ja-JP" altLang="en-US" sz="2400" dirty="0"/>
              <a:t>名を認証しました。</a:t>
            </a:r>
            <a:r>
              <a:rPr lang="ja-JP" altLang="en-US" sz="2400" dirty="0"/>
              <a:t>後の</a:t>
            </a:r>
            <a:r>
              <a:rPr kumimoji="1" lang="en-US" altLang="ja-JP" sz="2400" dirty="0"/>
              <a:t>7</a:t>
            </a:r>
            <a:r>
              <a:rPr kumimoji="1" lang="ja-JP" altLang="en-US" sz="2400" dirty="0"/>
              <a:t>年間で、この数は</a:t>
            </a:r>
            <a:r>
              <a:rPr kumimoji="1" lang="en-US" altLang="ja-JP" sz="2400" dirty="0"/>
              <a:t>10</a:t>
            </a:r>
            <a:r>
              <a:rPr kumimoji="1" lang="ja-JP" altLang="en-US" sz="2400" dirty="0"/>
              <a:t>万人以上の認定者にまで増えました。さらに、</a:t>
            </a:r>
            <a:r>
              <a:rPr kumimoji="1" lang="en-US" altLang="ja-JP" sz="2400" dirty="0"/>
              <a:t>2009</a:t>
            </a:r>
            <a:r>
              <a:rPr kumimoji="1" lang="ja-JP" altLang="en-US" sz="2400" dirty="0"/>
              <a:t>年以降、</a:t>
            </a:r>
            <a:r>
              <a:rPr kumimoji="1" lang="en-US" altLang="ja-JP" sz="2400" dirty="0"/>
              <a:t>31</a:t>
            </a:r>
            <a:r>
              <a:rPr kumimoji="1" lang="ja-JP" altLang="en-US" sz="2400" dirty="0"/>
              <a:t>の州で行動分析士の免許を与える法律が制定されました。また、世界中に資格制度を広げることに努力してきました。</a:t>
            </a:r>
            <a:endParaRPr kumimoji="1" lang="en-US" altLang="ja-JP" sz="2400" dirty="0"/>
          </a:p>
          <a:p>
            <a:pPr marL="0" indent="0">
              <a:buNone/>
            </a:pPr>
            <a:r>
              <a:rPr kumimoji="1" lang="en-US" altLang="ja-JP" sz="2400" dirty="0">
                <a:latin typeface="HGPｺﾞｼｯｸE" panose="020B0900000000000000" pitchFamily="50" charset="-128"/>
                <a:ea typeface="HGPｺﾞｼｯｸE" panose="020B0900000000000000" pitchFamily="50" charset="-128"/>
              </a:rPr>
              <a:t>NCCA (by ICE) accredited</a:t>
            </a:r>
            <a:r>
              <a:rPr kumimoji="1" lang="ja-JP" altLang="en-US" sz="2400" dirty="0">
                <a:latin typeface="HGPｺﾞｼｯｸE" panose="020B0900000000000000" pitchFamily="50" charset="-128"/>
                <a:ea typeface="HGPｺﾞｼｯｸE" panose="020B0900000000000000" pitchFamily="50" charset="-128"/>
              </a:rPr>
              <a:t>　（</a:t>
            </a:r>
            <a:r>
              <a:rPr kumimoji="1" lang="en-US" altLang="ja-JP" sz="2400" dirty="0">
                <a:latin typeface="HGPｺﾞｼｯｸE" panose="020B0900000000000000" pitchFamily="50" charset="-128"/>
                <a:ea typeface="HGPｺﾞｼｯｸE" panose="020B0900000000000000" pitchFamily="50" charset="-128"/>
              </a:rPr>
              <a:t>ICE</a:t>
            </a:r>
            <a:r>
              <a:rPr kumimoji="1" lang="ja-JP" altLang="en-US" sz="2400" dirty="0">
                <a:latin typeface="HGPｺﾞｼｯｸE" panose="020B0900000000000000" pitchFamily="50" charset="-128"/>
                <a:ea typeface="HGPｺﾞｼｯｸE" panose="020B0900000000000000" pitchFamily="50" charset="-128"/>
              </a:rPr>
              <a:t>は</a:t>
            </a:r>
            <a:r>
              <a:rPr kumimoji="1" lang="en-US" altLang="ja-JP" sz="2400" dirty="0">
                <a:latin typeface="HGPｺﾞｼｯｸE" panose="020B0900000000000000" pitchFamily="50" charset="-128"/>
                <a:ea typeface="HGPｺﾞｼｯｸE" panose="020B0900000000000000" pitchFamily="50" charset="-128"/>
              </a:rPr>
              <a:t>ANS</a:t>
            </a:r>
            <a:r>
              <a:rPr lang="en-US" altLang="ja-JP" sz="2400" dirty="0">
                <a:latin typeface="HGPｺﾞｼｯｸE" panose="020B0900000000000000" pitchFamily="50" charset="-128"/>
                <a:ea typeface="HGPｺﾞｼｯｸE" panose="020B0900000000000000" pitchFamily="50" charset="-128"/>
              </a:rPr>
              <a:t>I</a:t>
            </a:r>
            <a:r>
              <a:rPr lang="ja-JP" altLang="en-US" sz="2400" dirty="0">
                <a:latin typeface="HGPｺﾞｼｯｸE" panose="020B0900000000000000" pitchFamily="50" charset="-128"/>
                <a:ea typeface="HGPｺﾞｼｯｸE" panose="020B0900000000000000" pitchFamily="50" charset="-128"/>
              </a:rPr>
              <a:t>によって承認された機関）</a:t>
            </a:r>
            <a:endParaRPr lang="en-US" altLang="ja-JP" sz="2400" dirty="0"/>
          </a:p>
          <a:p>
            <a:pPr marL="0" indent="0">
              <a:buNone/>
            </a:pPr>
            <a:r>
              <a:rPr kumimoji="1" lang="en-US" altLang="ja-JP" sz="2400" dirty="0"/>
              <a:t>BCBA (BCBA-D)</a:t>
            </a:r>
            <a:r>
              <a:rPr kumimoji="1" lang="ja-JP" altLang="en-US" sz="2400" dirty="0"/>
              <a:t>　修士号（博士号）レベルの行動分析士</a:t>
            </a:r>
            <a:endParaRPr kumimoji="1" lang="en-US" altLang="ja-JP" sz="2400" dirty="0"/>
          </a:p>
          <a:p>
            <a:pPr marL="0" indent="0">
              <a:buNone/>
            </a:pPr>
            <a:r>
              <a:rPr kumimoji="1" lang="en-US" altLang="ja-JP" sz="2400" dirty="0" err="1"/>
              <a:t>BC</a:t>
            </a:r>
            <a:r>
              <a:rPr lang="en-US" altLang="ja-JP" sz="2400" dirty="0" err="1"/>
              <a:t>a</a:t>
            </a:r>
            <a:r>
              <a:rPr kumimoji="1" lang="en-US" altLang="ja-JP" sz="2400" dirty="0" err="1"/>
              <a:t>BA</a:t>
            </a:r>
            <a:r>
              <a:rPr kumimoji="1" lang="ja-JP" altLang="en-US" sz="2400" dirty="0"/>
              <a:t>　</a:t>
            </a:r>
            <a:r>
              <a:rPr lang="ja-JP" altLang="en-US" sz="2400" dirty="0"/>
              <a:t>学士号レベルの準行動分析士</a:t>
            </a:r>
            <a:endParaRPr kumimoji="1" lang="en-US" altLang="ja-JP" sz="2400" dirty="0"/>
          </a:p>
          <a:p>
            <a:pPr marL="0" indent="0">
              <a:buNone/>
            </a:pPr>
            <a:r>
              <a:rPr kumimoji="1" lang="en-US" altLang="ja-JP" sz="2400" dirty="0"/>
              <a:t>RBT</a:t>
            </a:r>
            <a:r>
              <a:rPr kumimoji="1" lang="ja-JP" altLang="en-US" sz="2400" dirty="0"/>
              <a:t>　登録行動テクニシャン</a:t>
            </a:r>
          </a:p>
          <a:p>
            <a:endParaRPr kumimoji="1" lang="ja-JP" altLang="en-US" dirty="0"/>
          </a:p>
        </p:txBody>
      </p:sp>
      <p:sp>
        <p:nvSpPr>
          <p:cNvPr id="4" name="日付プレースホルダー 3">
            <a:extLst>
              <a:ext uri="{FF2B5EF4-FFF2-40B4-BE49-F238E27FC236}">
                <a16:creationId xmlns:a16="http://schemas.microsoft.com/office/drawing/2014/main" id="{AF346243-A98B-DA69-1A91-6DEFD6D7BC28}"/>
              </a:ext>
            </a:extLst>
          </p:cNvPr>
          <p:cNvSpPr>
            <a:spLocks noGrp="1"/>
          </p:cNvSpPr>
          <p:nvPr>
            <p:ph type="dt" sz="half" idx="10"/>
          </p:nvPr>
        </p:nvSpPr>
        <p:spPr/>
        <p:txBody>
          <a:bodyPr/>
          <a:lstStyle/>
          <a:p>
            <a:pPr rtl="0"/>
            <a:fld id="{3FA5CEE9-FDE4-4285-BAC0-9EA43800DEE2}" type="datetime1">
              <a:rPr lang="ja-JP" altLang="en-US" smtClean="0"/>
              <a:t>2022/11/26</a:t>
            </a:fld>
            <a:endParaRPr lang="en-US" dirty="0"/>
          </a:p>
        </p:txBody>
      </p:sp>
    </p:spTree>
    <p:extLst>
      <p:ext uri="{BB962C8B-B14F-4D97-AF65-F5344CB8AC3E}">
        <p14:creationId xmlns:p14="http://schemas.microsoft.com/office/powerpoint/2010/main" val="29015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AA060-B340-8534-080C-4A73299B96A4}"/>
              </a:ext>
            </a:extLst>
          </p:cNvPr>
          <p:cNvSpPr>
            <a:spLocks noGrp="1"/>
          </p:cNvSpPr>
          <p:nvPr>
            <p:ph type="title"/>
          </p:nvPr>
        </p:nvSpPr>
        <p:spPr>
          <a:xfrm>
            <a:off x="1069848" y="685800"/>
            <a:ext cx="10058400" cy="1098755"/>
          </a:xfrm>
        </p:spPr>
        <p:txBody>
          <a:bodyPr>
            <a:noAutofit/>
          </a:bodyPr>
          <a:lstStyle/>
          <a:p>
            <a:pPr algn="ctr"/>
            <a:r>
              <a:rPr kumimoji="1" lang="en-US" altLang="ja-JP" sz="4000" b="1" dirty="0">
                <a:latin typeface="+mj-ea"/>
              </a:rPr>
              <a:t>Behavior Analyst Certification Board</a:t>
            </a:r>
            <a:r>
              <a:rPr lang="en-US" altLang="ja-JP" sz="4000" b="1" baseline="30000" dirty="0">
                <a:latin typeface="HGPｺﾞｼｯｸE" panose="020B0900000000000000" pitchFamily="50" charset="-128"/>
                <a:ea typeface="HGPｺﾞｼｯｸE" panose="020B0900000000000000" pitchFamily="50" charset="-128"/>
              </a:rPr>
              <a:t> ®</a:t>
            </a:r>
            <a:r>
              <a:rPr kumimoji="1" lang="en-US" altLang="ja-JP" sz="4000" b="1" dirty="0">
                <a:latin typeface="+mj-ea"/>
              </a:rPr>
              <a:t> </a:t>
            </a:r>
            <a:r>
              <a:rPr kumimoji="1" lang="ja-JP" altLang="en-US" sz="4000" b="1" dirty="0">
                <a:latin typeface="+mj-ea"/>
              </a:rPr>
              <a:t>（</a:t>
            </a:r>
            <a:r>
              <a:rPr kumimoji="1" lang="en-US" altLang="ja-JP" sz="4000" b="1" dirty="0">
                <a:latin typeface="+mj-ea"/>
              </a:rPr>
              <a:t>BACB</a:t>
            </a:r>
            <a:r>
              <a:rPr lang="ja-JP" altLang="en-US" sz="4000" b="1" dirty="0">
                <a:latin typeface="+mj-ea"/>
              </a:rPr>
              <a:t>）</a:t>
            </a:r>
            <a:r>
              <a:rPr kumimoji="1" lang="ja-JP" altLang="en-US" sz="4000" b="1" dirty="0">
                <a:latin typeface="+mj-ea"/>
              </a:rPr>
              <a:t>米国行動分析士認定協会</a:t>
            </a:r>
            <a:br>
              <a:rPr kumimoji="1" lang="en-US" altLang="ja-JP" sz="4000" b="1" dirty="0">
                <a:latin typeface="+mj-ea"/>
              </a:rPr>
            </a:br>
            <a:endParaRPr kumimoji="1" lang="ja-JP" altLang="en-US" sz="4000" dirty="0">
              <a:latin typeface="+mj-ea"/>
            </a:endParaRPr>
          </a:p>
        </p:txBody>
      </p:sp>
      <p:sp>
        <p:nvSpPr>
          <p:cNvPr id="3" name="コンテンツ プレースホルダー 2">
            <a:extLst>
              <a:ext uri="{FF2B5EF4-FFF2-40B4-BE49-F238E27FC236}">
                <a16:creationId xmlns:a16="http://schemas.microsoft.com/office/drawing/2014/main" id="{74E90D10-6208-0C5A-C416-9060D27E4231}"/>
              </a:ext>
            </a:extLst>
          </p:cNvPr>
          <p:cNvSpPr>
            <a:spLocks noGrp="1"/>
          </p:cNvSpPr>
          <p:nvPr>
            <p:ph idx="1"/>
          </p:nvPr>
        </p:nvSpPr>
        <p:spPr>
          <a:xfrm>
            <a:off x="1063752" y="1784555"/>
            <a:ext cx="10064496" cy="4748980"/>
          </a:xfrm>
        </p:spPr>
        <p:txBody>
          <a:bodyPr>
            <a:normAutofit fontScale="62500" lnSpcReduction="20000"/>
          </a:bodyPr>
          <a:lstStyle/>
          <a:p>
            <a:pPr marL="0" indent="0">
              <a:buNone/>
            </a:pPr>
            <a:r>
              <a:rPr kumimoji="1" lang="ja-JP" altLang="en-US" sz="3100" b="1" u="sng" dirty="0">
                <a:latin typeface="+mj-ea"/>
                <a:ea typeface="+mj-ea"/>
              </a:rPr>
              <a:t>グローバル認証</a:t>
            </a:r>
            <a:r>
              <a:rPr lang="ja-JP" altLang="en-US" sz="3100" b="1" u="sng" dirty="0">
                <a:latin typeface="+mj-ea"/>
                <a:ea typeface="+mj-ea"/>
              </a:rPr>
              <a:t>についての声明</a:t>
            </a:r>
            <a:endParaRPr kumimoji="1" lang="ja-JP" altLang="en-US" sz="3100" b="1" u="sng" dirty="0">
              <a:latin typeface="+mj-ea"/>
              <a:ea typeface="+mj-ea"/>
            </a:endParaRPr>
          </a:p>
          <a:p>
            <a:pPr>
              <a:lnSpc>
                <a:spcPct val="120000"/>
              </a:lnSpc>
            </a:pPr>
            <a:r>
              <a:rPr kumimoji="1" lang="en-US" altLang="ja-JP" sz="3200" dirty="0">
                <a:latin typeface="+mj-ea"/>
                <a:ea typeface="+mj-ea"/>
              </a:rPr>
              <a:t>BACB</a:t>
            </a:r>
            <a:r>
              <a:rPr kumimoji="1" lang="ja-JP" altLang="en-US" sz="3200" dirty="0">
                <a:latin typeface="+mj-ea"/>
                <a:ea typeface="+mj-ea"/>
              </a:rPr>
              <a:t>は現在、居住国に関係なく、個人の認証申請を受け付けています。</a:t>
            </a:r>
            <a:r>
              <a:rPr kumimoji="1" lang="en-US" altLang="ja-JP" sz="3200" dirty="0">
                <a:latin typeface="+mj-ea"/>
                <a:ea typeface="+mj-ea"/>
              </a:rPr>
              <a:t>2023</a:t>
            </a:r>
            <a:r>
              <a:rPr kumimoji="1" lang="ja-JP" altLang="en-US" sz="3200" dirty="0">
                <a:latin typeface="+mj-ea"/>
                <a:ea typeface="+mj-ea"/>
              </a:rPr>
              <a:t>年</a:t>
            </a:r>
            <a:r>
              <a:rPr kumimoji="1" lang="en-US" altLang="ja-JP" sz="3200" dirty="0">
                <a:latin typeface="+mj-ea"/>
                <a:ea typeface="+mj-ea"/>
              </a:rPr>
              <a:t>1</a:t>
            </a:r>
            <a:r>
              <a:rPr kumimoji="1" lang="ja-JP" altLang="en-US" sz="3200" dirty="0">
                <a:latin typeface="+mj-ea"/>
                <a:ea typeface="+mj-ea"/>
              </a:rPr>
              <a:t>月</a:t>
            </a:r>
            <a:r>
              <a:rPr kumimoji="1" lang="en-US" altLang="ja-JP" sz="3200" dirty="0">
                <a:latin typeface="+mj-ea"/>
                <a:ea typeface="+mj-ea"/>
              </a:rPr>
              <a:t>1</a:t>
            </a:r>
            <a:r>
              <a:rPr kumimoji="1" lang="ja-JP" altLang="en-US" sz="3200" dirty="0">
                <a:latin typeface="+mj-ea"/>
                <a:ea typeface="+mj-ea"/>
              </a:rPr>
              <a:t>日以降は、米国、カナダ、オーストラリア、英国（</a:t>
            </a:r>
            <a:r>
              <a:rPr kumimoji="1" lang="en-US" altLang="ja-JP" sz="3200" dirty="0">
                <a:latin typeface="+mj-ea"/>
                <a:ea typeface="+mj-ea"/>
              </a:rPr>
              <a:t>UK</a:t>
            </a:r>
            <a:r>
              <a:rPr kumimoji="1" lang="ja-JP" altLang="en-US" sz="3200" dirty="0">
                <a:latin typeface="+mj-ea"/>
                <a:ea typeface="+mj-ea"/>
              </a:rPr>
              <a:t>）*に居住する個人のみが、</a:t>
            </a:r>
            <a:r>
              <a:rPr kumimoji="1" lang="en-US" altLang="ja-JP" sz="3200" dirty="0">
                <a:latin typeface="+mj-ea"/>
                <a:ea typeface="+mj-ea"/>
              </a:rPr>
              <a:t>BACB</a:t>
            </a:r>
            <a:r>
              <a:rPr kumimoji="1" lang="ja-JP" altLang="en-US" sz="3200" dirty="0">
                <a:latin typeface="+mj-ea"/>
                <a:ea typeface="+mj-ea"/>
              </a:rPr>
              <a:t>認定を申請することができます。</a:t>
            </a:r>
            <a:r>
              <a:rPr kumimoji="1" lang="en-US" altLang="ja-JP" sz="3200" dirty="0">
                <a:latin typeface="+mj-ea"/>
                <a:ea typeface="+mj-ea"/>
              </a:rPr>
              <a:t>2023</a:t>
            </a:r>
            <a:r>
              <a:rPr kumimoji="1" lang="ja-JP" altLang="en-US" sz="3200" dirty="0">
                <a:latin typeface="+mj-ea"/>
                <a:ea typeface="+mj-ea"/>
              </a:rPr>
              <a:t>年</a:t>
            </a:r>
            <a:r>
              <a:rPr kumimoji="1" lang="en-US" altLang="ja-JP" sz="3200" dirty="0">
                <a:latin typeface="+mj-ea"/>
                <a:ea typeface="+mj-ea"/>
              </a:rPr>
              <a:t>1</a:t>
            </a:r>
            <a:r>
              <a:rPr kumimoji="1" lang="ja-JP" altLang="en-US" sz="3200" dirty="0">
                <a:latin typeface="+mj-ea"/>
                <a:ea typeface="+mj-ea"/>
              </a:rPr>
              <a:t>月</a:t>
            </a:r>
            <a:r>
              <a:rPr kumimoji="1" lang="en-US" altLang="ja-JP" sz="3200" dirty="0">
                <a:latin typeface="+mj-ea"/>
                <a:ea typeface="+mj-ea"/>
              </a:rPr>
              <a:t>1</a:t>
            </a:r>
            <a:r>
              <a:rPr kumimoji="1" lang="ja-JP" altLang="en-US" sz="3200" dirty="0">
                <a:latin typeface="+mj-ea"/>
                <a:ea typeface="+mj-ea"/>
              </a:rPr>
              <a:t>日以前に取得した</a:t>
            </a:r>
            <a:r>
              <a:rPr kumimoji="1" lang="en-US" altLang="ja-JP" sz="3200" dirty="0">
                <a:latin typeface="+mj-ea"/>
                <a:ea typeface="+mj-ea"/>
              </a:rPr>
              <a:t>BACB</a:t>
            </a:r>
            <a:r>
              <a:rPr kumimoji="1" lang="ja-JP" altLang="en-US" sz="3200" dirty="0">
                <a:latin typeface="+mj-ea"/>
                <a:ea typeface="+mj-ea"/>
              </a:rPr>
              <a:t>認定者は、再認定要件を満たし続ける限り、認定を無期限に維持することができます。</a:t>
            </a:r>
            <a:r>
              <a:rPr kumimoji="1" lang="en-US" altLang="ja-JP" sz="3200" dirty="0">
                <a:latin typeface="+mj-ea"/>
                <a:ea typeface="+mj-ea"/>
              </a:rPr>
              <a:t>2019</a:t>
            </a:r>
            <a:r>
              <a:rPr kumimoji="1" lang="ja-JP" altLang="en-US" sz="3200" dirty="0">
                <a:latin typeface="+mj-ea"/>
                <a:ea typeface="+mj-ea"/>
              </a:rPr>
              <a:t>年の</a:t>
            </a:r>
            <a:r>
              <a:rPr kumimoji="1" lang="en-US" altLang="ja-JP" sz="3200" dirty="0">
                <a:latin typeface="+mj-ea"/>
                <a:ea typeface="+mj-ea"/>
              </a:rPr>
              <a:t>BACB</a:t>
            </a:r>
            <a:r>
              <a:rPr kumimoji="1" lang="ja-JP" altLang="en-US" sz="3200" dirty="0">
                <a:latin typeface="+mj-ea"/>
                <a:ea typeface="+mj-ea"/>
              </a:rPr>
              <a:t>独自の発表に、この変更に関する追加情報が記載されています。他の国での将来の認証取得可能性に関する最新情報については、このウェブページを参照してください。</a:t>
            </a:r>
          </a:p>
          <a:p>
            <a:pPr>
              <a:lnSpc>
                <a:spcPct val="120000"/>
              </a:lnSpc>
            </a:pPr>
            <a:r>
              <a:rPr kumimoji="1" lang="en-US" altLang="ja-JP" sz="3200" dirty="0">
                <a:latin typeface="+mj-ea"/>
                <a:ea typeface="+mj-ea"/>
              </a:rPr>
              <a:t>2023</a:t>
            </a:r>
            <a:r>
              <a:rPr kumimoji="1" lang="ja-JP" altLang="en-US" sz="3200" dirty="0">
                <a:latin typeface="+mj-ea"/>
                <a:ea typeface="+mj-ea"/>
              </a:rPr>
              <a:t>年</a:t>
            </a:r>
            <a:r>
              <a:rPr kumimoji="1" lang="en-US" altLang="ja-JP" sz="3200" dirty="0">
                <a:latin typeface="+mj-ea"/>
                <a:ea typeface="+mj-ea"/>
              </a:rPr>
              <a:t>1</a:t>
            </a:r>
            <a:r>
              <a:rPr kumimoji="1" lang="ja-JP" altLang="en-US" sz="3200" dirty="0">
                <a:latin typeface="+mj-ea"/>
                <a:ea typeface="+mj-ea"/>
              </a:rPr>
              <a:t>月</a:t>
            </a:r>
            <a:r>
              <a:rPr kumimoji="1" lang="en-US" altLang="ja-JP" sz="3200" dirty="0">
                <a:latin typeface="+mj-ea"/>
                <a:ea typeface="+mj-ea"/>
              </a:rPr>
              <a:t>1</a:t>
            </a:r>
            <a:r>
              <a:rPr kumimoji="1" lang="ja-JP" altLang="en-US" sz="3200" dirty="0">
                <a:latin typeface="+mj-ea"/>
                <a:ea typeface="+mj-ea"/>
              </a:rPr>
              <a:t>日より、</a:t>
            </a:r>
            <a:r>
              <a:rPr kumimoji="1" lang="en-US" altLang="ja-JP" sz="3200" dirty="0">
                <a:latin typeface="+mj-ea"/>
                <a:ea typeface="+mj-ea"/>
              </a:rPr>
              <a:t>BACB</a:t>
            </a:r>
            <a:r>
              <a:rPr kumimoji="1" lang="ja-JP" altLang="en-US" sz="3200" dirty="0">
                <a:latin typeface="+mj-ea"/>
                <a:ea typeface="+mj-ea"/>
              </a:rPr>
              <a:t>は、認定教育機関以外で授業が行われる</a:t>
            </a:r>
            <a:r>
              <a:rPr kumimoji="1" lang="en-US" altLang="ja-JP" sz="3200" dirty="0">
                <a:latin typeface="+mj-ea"/>
                <a:ea typeface="+mj-ea"/>
              </a:rPr>
              <a:t>Alternative Pathway</a:t>
            </a:r>
            <a:r>
              <a:rPr kumimoji="1" lang="ja-JP" altLang="en-US" sz="3200" dirty="0">
                <a:latin typeface="+mj-ea"/>
                <a:ea typeface="+mj-ea"/>
              </a:rPr>
              <a:t>の下で承認された</a:t>
            </a:r>
            <a:r>
              <a:rPr kumimoji="1" lang="en-US" altLang="ja-JP" sz="3200" dirty="0">
                <a:latin typeface="+mj-ea"/>
                <a:ea typeface="+mj-ea"/>
              </a:rPr>
              <a:t>Verified Course Sequences</a:t>
            </a:r>
            <a:r>
              <a:rPr kumimoji="1" lang="ja-JP" altLang="en-US" sz="3200" dirty="0">
                <a:latin typeface="+mj-ea"/>
                <a:ea typeface="+mj-ea"/>
              </a:rPr>
              <a:t>のコースワークを認めないことになりました。</a:t>
            </a:r>
            <a:r>
              <a:rPr kumimoji="1" lang="en-US" altLang="ja-JP" sz="3200" dirty="0">
                <a:latin typeface="+mj-ea"/>
                <a:ea typeface="+mj-ea"/>
              </a:rPr>
              <a:t>BACB</a:t>
            </a:r>
            <a:r>
              <a:rPr kumimoji="1" lang="ja-JP" altLang="en-US" sz="3200" dirty="0">
                <a:latin typeface="+mj-ea"/>
                <a:ea typeface="+mj-ea"/>
              </a:rPr>
              <a:t>はもともと、北米以外の地域における行動分析学トレーニングの取り組みを支援するための取り組みとして、コースワーク検証のための代替経路を開発しました。</a:t>
            </a:r>
            <a:r>
              <a:rPr kumimoji="1" lang="en-US" altLang="ja-JP" sz="3200" dirty="0">
                <a:latin typeface="+mj-ea"/>
                <a:ea typeface="+mj-ea"/>
              </a:rPr>
              <a:t>BACB </a:t>
            </a:r>
            <a:r>
              <a:rPr kumimoji="1" lang="ja-JP" altLang="en-US" sz="3200" dirty="0">
                <a:latin typeface="+mj-ea"/>
                <a:ea typeface="+mj-ea"/>
              </a:rPr>
              <a:t>の国際的な焦点の変更に伴い、</a:t>
            </a:r>
            <a:r>
              <a:rPr kumimoji="1" lang="en-US" altLang="ja-JP" sz="3200" dirty="0">
                <a:latin typeface="+mj-ea"/>
                <a:ea typeface="+mj-ea"/>
              </a:rPr>
              <a:t>2023 </a:t>
            </a:r>
            <a:r>
              <a:rPr kumimoji="1" lang="ja-JP" altLang="en-US" sz="3200" dirty="0">
                <a:latin typeface="+mj-ea"/>
                <a:ea typeface="+mj-ea"/>
              </a:rPr>
              <a:t>年から </a:t>
            </a:r>
            <a:r>
              <a:rPr kumimoji="1" lang="en-US" altLang="ja-JP" sz="3200" dirty="0">
                <a:latin typeface="+mj-ea"/>
                <a:ea typeface="+mj-ea"/>
              </a:rPr>
              <a:t>BCBA </a:t>
            </a:r>
            <a:r>
              <a:rPr kumimoji="1" lang="ja-JP" altLang="en-US" sz="3200" dirty="0">
                <a:latin typeface="+mj-ea"/>
                <a:ea typeface="+mj-ea"/>
              </a:rPr>
              <a:t>および </a:t>
            </a:r>
            <a:r>
              <a:rPr kumimoji="1" lang="en-US" altLang="ja-JP" sz="3200" dirty="0" err="1">
                <a:latin typeface="+mj-ea"/>
                <a:ea typeface="+mj-ea"/>
              </a:rPr>
              <a:t>BCaBA</a:t>
            </a:r>
            <a:r>
              <a:rPr kumimoji="1" lang="en-US" altLang="ja-JP" sz="3200" dirty="0">
                <a:latin typeface="+mj-ea"/>
                <a:ea typeface="+mj-ea"/>
              </a:rPr>
              <a:t> </a:t>
            </a:r>
            <a:r>
              <a:rPr kumimoji="1" lang="ja-JP" altLang="en-US" sz="3200" dirty="0">
                <a:latin typeface="+mj-ea"/>
                <a:ea typeface="+mj-ea"/>
              </a:rPr>
              <a:t>の認定申請は、認定教育機関で単位取得のために教えられたコースワークを含む </a:t>
            </a:r>
            <a:r>
              <a:rPr kumimoji="1" lang="en-US" altLang="ja-JP" sz="3200" dirty="0">
                <a:latin typeface="+mj-ea"/>
                <a:ea typeface="+mj-ea"/>
              </a:rPr>
              <a:t>BCBA </a:t>
            </a:r>
            <a:r>
              <a:rPr kumimoji="1" lang="ja-JP" altLang="en-US" sz="3200" dirty="0">
                <a:latin typeface="+mj-ea"/>
                <a:ea typeface="+mj-ea"/>
              </a:rPr>
              <a:t>および </a:t>
            </a:r>
            <a:r>
              <a:rPr kumimoji="1" lang="en-US" altLang="ja-JP" sz="3200" dirty="0" err="1">
                <a:latin typeface="+mj-ea"/>
                <a:ea typeface="+mj-ea"/>
              </a:rPr>
              <a:t>BCaBA</a:t>
            </a:r>
            <a:r>
              <a:rPr kumimoji="1" lang="en-US" altLang="ja-JP" sz="3200" dirty="0">
                <a:latin typeface="+mj-ea"/>
                <a:ea typeface="+mj-ea"/>
              </a:rPr>
              <a:t> </a:t>
            </a:r>
            <a:r>
              <a:rPr kumimoji="1" lang="ja-JP" altLang="en-US" sz="3200" dirty="0">
                <a:latin typeface="+mj-ea"/>
                <a:ea typeface="+mj-ea"/>
              </a:rPr>
              <a:t>ハンドブックに記載のすべての要件を満たす必要があります。</a:t>
            </a:r>
          </a:p>
          <a:p>
            <a:endParaRPr kumimoji="1" lang="ja-JP" altLang="en-US" dirty="0"/>
          </a:p>
        </p:txBody>
      </p:sp>
      <p:sp>
        <p:nvSpPr>
          <p:cNvPr id="4" name="日付プレースホルダー 3">
            <a:extLst>
              <a:ext uri="{FF2B5EF4-FFF2-40B4-BE49-F238E27FC236}">
                <a16:creationId xmlns:a16="http://schemas.microsoft.com/office/drawing/2014/main" id="{547F81D9-02FA-6BFD-6D37-0616B1FF3238}"/>
              </a:ext>
            </a:extLst>
          </p:cNvPr>
          <p:cNvSpPr>
            <a:spLocks noGrp="1"/>
          </p:cNvSpPr>
          <p:nvPr>
            <p:ph type="dt" sz="half" idx="10"/>
          </p:nvPr>
        </p:nvSpPr>
        <p:spPr/>
        <p:txBody>
          <a:bodyPr/>
          <a:lstStyle/>
          <a:p>
            <a:pPr rtl="0"/>
            <a:fld id="{3FA5CEE9-FDE4-4285-BAC0-9EA43800DEE2}" type="datetime1">
              <a:rPr lang="ja-JP" altLang="en-US" smtClean="0"/>
              <a:t>2022/11/26</a:t>
            </a:fld>
            <a:endParaRPr lang="en-US" dirty="0"/>
          </a:p>
        </p:txBody>
      </p:sp>
    </p:spTree>
    <p:extLst>
      <p:ext uri="{BB962C8B-B14F-4D97-AF65-F5344CB8AC3E}">
        <p14:creationId xmlns:p14="http://schemas.microsoft.com/office/powerpoint/2010/main" val="182783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F7C0E-5552-C5F4-742D-10C2BB8897F2}"/>
              </a:ext>
            </a:extLst>
          </p:cNvPr>
          <p:cNvSpPr>
            <a:spLocks noGrp="1"/>
          </p:cNvSpPr>
          <p:nvPr>
            <p:ph type="title"/>
          </p:nvPr>
        </p:nvSpPr>
        <p:spPr>
          <a:xfrm>
            <a:off x="752168" y="484632"/>
            <a:ext cx="10376080" cy="1299923"/>
          </a:xfrm>
        </p:spPr>
        <p:txBody>
          <a:bodyPr>
            <a:normAutofit fontScale="90000"/>
          </a:bodyPr>
          <a:lstStyle/>
          <a:p>
            <a:pPr algn="ctr"/>
            <a:r>
              <a:rPr kumimoji="1" lang="ja-JP" altLang="en-US" sz="5400" b="1" dirty="0">
                <a:solidFill>
                  <a:schemeClr val="bg1"/>
                </a:solidFill>
              </a:rPr>
              <a:t>２．</a:t>
            </a:r>
            <a:r>
              <a:rPr kumimoji="1" lang="ja-JP" altLang="ja-JP" sz="5400" b="1" dirty="0">
                <a:solidFill>
                  <a:schemeClr val="bg1"/>
                </a:solidFill>
              </a:rPr>
              <a:t>国際資格の</a:t>
            </a:r>
            <a:r>
              <a:rPr kumimoji="1" lang="ja-JP" altLang="en-US" sz="5400" b="1" dirty="0">
                <a:solidFill>
                  <a:schemeClr val="bg1"/>
                </a:solidFill>
              </a:rPr>
              <a:t>２．</a:t>
            </a:r>
            <a:r>
              <a:rPr kumimoji="1" lang="ja-JP" altLang="ja-JP" sz="5400" b="1" dirty="0">
                <a:solidFill>
                  <a:schemeClr val="bg1"/>
                </a:solidFill>
              </a:rPr>
              <a:t>国際資格の種類</a:t>
            </a:r>
            <a:r>
              <a:rPr lang="ja-JP" altLang="en-US" sz="4400" b="1" cap="none" dirty="0">
                <a:solidFill>
                  <a:prstClr val="black"/>
                </a:solidFill>
                <a:latin typeface="+mj-ea"/>
              </a:rPr>
              <a:t>　　</a:t>
            </a:r>
            <a:r>
              <a:rPr kumimoji="1" lang="ja-JP" altLang="ja-JP" b="1" i="0" u="none" strike="noStrike" kern="1200" cap="none" spc="0" normalizeH="0" baseline="0" noProof="0" dirty="0">
                <a:ln>
                  <a:noFill/>
                </a:ln>
                <a:solidFill>
                  <a:prstClr val="black"/>
                </a:solidFill>
                <a:effectLst/>
                <a:uLnTx/>
                <a:uFillTx/>
                <a:latin typeface="+mj-ea"/>
                <a:cs typeface="+mj-cs"/>
              </a:rPr>
              <a:t>国際資格の種類</a:t>
            </a:r>
            <a:r>
              <a:rPr kumimoji="1" lang="ja-JP" altLang="en-US" b="1" i="0" u="none" strike="noStrike" kern="1200" cap="none" spc="0" normalizeH="0" baseline="0" noProof="0" dirty="0">
                <a:ln>
                  <a:noFill/>
                </a:ln>
                <a:solidFill>
                  <a:prstClr val="black"/>
                </a:solidFill>
                <a:effectLst/>
                <a:uLnTx/>
                <a:uFillTx/>
                <a:latin typeface="+mj-ea"/>
                <a:cs typeface="+mj-cs"/>
              </a:rPr>
              <a:t>と認定機関</a:t>
            </a:r>
            <a:r>
              <a:rPr kumimoji="1" lang="ja-JP" altLang="ja-JP" b="1" i="0" u="none" strike="noStrike" kern="1200" cap="none" spc="0" normalizeH="0" baseline="0" noProof="0" dirty="0">
                <a:ln>
                  <a:noFill/>
                </a:ln>
                <a:solidFill>
                  <a:prstClr val="black"/>
                </a:solidFill>
                <a:effectLst/>
                <a:uLnTx/>
                <a:uFillTx/>
                <a:latin typeface="+mj-ea"/>
                <a:cs typeface="+mj-cs"/>
              </a:rPr>
              <a:t>について</a:t>
            </a:r>
            <a:r>
              <a:rPr kumimoji="1" lang="ja-JP" altLang="en-US" b="1" i="0" u="none" strike="noStrike" kern="1200" cap="none" spc="0" normalizeH="0" baseline="0" noProof="0" dirty="0">
                <a:ln>
                  <a:noFill/>
                </a:ln>
                <a:solidFill>
                  <a:prstClr val="black"/>
                </a:solidFill>
                <a:effectLst/>
                <a:uLnTx/>
                <a:uFillTx/>
                <a:latin typeface="+mj-ea"/>
                <a:cs typeface="+mj-cs"/>
              </a:rPr>
              <a:t>：</a:t>
            </a:r>
            <a:r>
              <a:rPr kumimoji="0" lang="en-US" altLang="ja-JP"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t>QABA </a:t>
            </a:r>
            <a:r>
              <a:rPr kumimoji="0" lang="ja-JP" altLang="en-US"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t>　　　　</a:t>
            </a:r>
            <a:r>
              <a:rPr kumimoji="0" lang="en-US" altLang="ja-JP" sz="3200"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t>Qualified Behavior Analysts Credentialing Board</a:t>
            </a:r>
            <a:r>
              <a:rPr lang="en-US" altLang="ja-JP" sz="3200" b="1" baseline="30000" dirty="0">
                <a:latin typeface="HGPｺﾞｼｯｸE" panose="020B0900000000000000" pitchFamily="50" charset="-128"/>
                <a:ea typeface="HGPｺﾞｼｯｸE" panose="020B0900000000000000" pitchFamily="50" charset="-128"/>
              </a:rPr>
              <a:t> ® </a:t>
            </a:r>
            <a:br>
              <a:rPr kumimoji="0" lang="en-US" altLang="ja-JP" sz="3200"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br>
            <a:r>
              <a:rPr kumimoji="0" lang="ja-JP" altLang="en-US" sz="3200"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t>米国公認行動分析士資格認定委員会</a:t>
            </a:r>
            <a:br>
              <a:rPr kumimoji="0" lang="en-US" altLang="ja-JP" sz="3200" b="1" i="0" u="none" strike="noStrike" kern="1200" cap="none" spc="0" normalizeH="0" baseline="0" noProof="0" dirty="0">
                <a:ln>
                  <a:noFill/>
                </a:ln>
                <a:solidFill>
                  <a:prstClr val="black"/>
                </a:solidFill>
                <a:effectLst/>
                <a:uLnTx/>
                <a:uFillTx/>
                <a:latin typeface="Baskerville Old Face" pitchFamily="18" charset="0"/>
                <a:ea typeface="ＭＳ Ｐゴシック" panose="020B0600070205080204" pitchFamily="50" charset="-128"/>
                <a:cs typeface="+mj-cs"/>
              </a:rPr>
            </a:br>
            <a:r>
              <a:rPr kumimoji="1" lang="ja-JP" altLang="en-US" sz="5400" b="1" dirty="0">
                <a:solidFill>
                  <a:schemeClr val="bg1"/>
                </a:solidFill>
              </a:rPr>
              <a:t>関</a:t>
            </a:r>
            <a:r>
              <a:rPr kumimoji="1" lang="ja-JP" altLang="ja-JP" sz="5400" b="1" dirty="0">
                <a:solidFill>
                  <a:schemeClr val="bg1"/>
                </a:solidFill>
              </a:rPr>
              <a:t>について</a:t>
            </a:r>
            <a:endParaRPr kumimoji="1" lang="ja-JP" altLang="en-US" dirty="0"/>
          </a:p>
        </p:txBody>
      </p:sp>
      <p:sp>
        <p:nvSpPr>
          <p:cNvPr id="3" name="コンテンツ プレースホルダー 2">
            <a:extLst>
              <a:ext uri="{FF2B5EF4-FFF2-40B4-BE49-F238E27FC236}">
                <a16:creationId xmlns:a16="http://schemas.microsoft.com/office/drawing/2014/main" id="{D094DC73-3C52-8415-498A-8A5D28202571}"/>
              </a:ext>
            </a:extLst>
          </p:cNvPr>
          <p:cNvSpPr>
            <a:spLocks noGrp="1"/>
          </p:cNvSpPr>
          <p:nvPr>
            <p:ph idx="1"/>
          </p:nvPr>
        </p:nvSpPr>
        <p:spPr>
          <a:xfrm>
            <a:off x="752168" y="1961535"/>
            <a:ext cx="10604090" cy="4210665"/>
          </a:xfrm>
        </p:spPr>
        <p:txBody>
          <a:bodyPr>
            <a:normAutofit fontScale="62500" lnSpcReduction="20000"/>
          </a:bodyPr>
          <a:lstStyle/>
          <a:p>
            <a:pPr>
              <a:lnSpc>
                <a:spcPct val="150000"/>
              </a:lnSpc>
            </a:pPr>
            <a:r>
              <a:rPr kumimoji="1" lang="en-US" altLang="ja-JP" sz="3200" b="1" dirty="0">
                <a:latin typeface="+mj-ea"/>
                <a:ea typeface="+mj-ea"/>
              </a:rPr>
              <a:t>The Qualified Applied Behavior Analysis Credentialing Board (QABA®)</a:t>
            </a:r>
            <a:r>
              <a:rPr kumimoji="1" lang="ja-JP" altLang="en-US" sz="3200" b="1" dirty="0">
                <a:latin typeface="+mj-ea"/>
                <a:ea typeface="+mj-ea"/>
              </a:rPr>
              <a:t>は、自閉症スペクトラムおよび関連障害を持つ個人に対して応用行動分析（</a:t>
            </a:r>
            <a:r>
              <a:rPr kumimoji="1" lang="en-US" altLang="ja-JP" sz="3200" b="1" dirty="0">
                <a:latin typeface="+mj-ea"/>
                <a:ea typeface="+mj-ea"/>
              </a:rPr>
              <a:t>ABA</a:t>
            </a:r>
            <a:r>
              <a:rPr kumimoji="1" lang="ja-JP" altLang="en-US" sz="3200" b="1" dirty="0">
                <a:latin typeface="+mj-ea"/>
                <a:ea typeface="+mj-ea"/>
              </a:rPr>
              <a:t>）サービスを提供する専門家の間で最高水準のケアを保証することを目的とした</a:t>
            </a:r>
            <a:r>
              <a:rPr kumimoji="1" lang="ja-JP" altLang="en-US" sz="3200" b="1" u="sng" dirty="0">
                <a:latin typeface="+mj-ea"/>
                <a:ea typeface="+mj-ea"/>
              </a:rPr>
              <a:t>国際的に認定された資格認定機関</a:t>
            </a:r>
            <a:r>
              <a:rPr kumimoji="1" lang="ja-JP" altLang="en-US" sz="3200" b="1" dirty="0">
                <a:latin typeface="+mj-ea"/>
                <a:ea typeface="+mj-ea"/>
              </a:rPr>
              <a:t>です。</a:t>
            </a:r>
          </a:p>
          <a:p>
            <a:pPr>
              <a:lnSpc>
                <a:spcPct val="150000"/>
              </a:lnSpc>
            </a:pPr>
            <a:r>
              <a:rPr lang="en-US" altLang="ja-JP" b="1" i="0" dirty="0">
                <a:solidFill>
                  <a:srgbClr val="202122"/>
                </a:solidFill>
                <a:effectLst/>
                <a:latin typeface="Arial" panose="020B0604020202020204" pitchFamily="34" charset="0"/>
              </a:rPr>
              <a:t>American National Standards Institute</a:t>
            </a:r>
            <a:r>
              <a:rPr lang="en-US" altLang="ja-JP" b="0" i="0" dirty="0">
                <a:solidFill>
                  <a:srgbClr val="202122"/>
                </a:solidFill>
                <a:effectLst/>
                <a:latin typeface="Arial" panose="020B0604020202020204" pitchFamily="34" charset="0"/>
              </a:rPr>
              <a:t> (</a:t>
            </a:r>
            <a:r>
              <a:rPr kumimoji="1" lang="en-US" altLang="ja-JP" dirty="0">
                <a:latin typeface="+mj-ea"/>
                <a:ea typeface="+mj-ea"/>
              </a:rPr>
              <a:t>ANSI)</a:t>
            </a:r>
            <a:r>
              <a:rPr kumimoji="1" lang="ja-JP" altLang="en-US" dirty="0">
                <a:latin typeface="+mj-ea"/>
                <a:ea typeface="+mj-ea"/>
              </a:rPr>
              <a:t>米国規格協会（</a:t>
            </a:r>
            <a:r>
              <a:rPr kumimoji="1" lang="en-US" altLang="ja-JP" dirty="0">
                <a:latin typeface="+mj-ea"/>
                <a:ea typeface="+mj-ea"/>
              </a:rPr>
              <a:t>ANSI / ˈ</a:t>
            </a:r>
            <a:r>
              <a:rPr kumimoji="1" lang="en-US" altLang="ja-JP" dirty="0" err="1">
                <a:latin typeface="+mj-ea"/>
                <a:ea typeface="+mj-ea"/>
              </a:rPr>
              <a:t>ænsi</a:t>
            </a:r>
            <a:r>
              <a:rPr kumimoji="1" lang="en-US" altLang="ja-JP" dirty="0">
                <a:latin typeface="+mj-ea"/>
                <a:ea typeface="+mj-ea"/>
              </a:rPr>
              <a:t>/ AN-see</a:t>
            </a:r>
            <a:r>
              <a:rPr kumimoji="1" lang="ja-JP" altLang="en-US" dirty="0">
                <a:latin typeface="+mj-ea"/>
                <a:ea typeface="+mj-ea"/>
              </a:rPr>
              <a:t>）は、米国内の製品、サービス、プロセス、システム、人材に関する任意の合意規格の開発を監督する民間の非営利組織である</a:t>
            </a:r>
            <a:r>
              <a:rPr kumimoji="1" lang="en-US" altLang="ja-JP" dirty="0">
                <a:latin typeface="+mj-ea"/>
                <a:ea typeface="+mj-ea"/>
              </a:rPr>
              <a:t>[3]</a:t>
            </a:r>
            <a:r>
              <a:rPr kumimoji="1" lang="ja-JP" altLang="en-US" dirty="0">
                <a:latin typeface="+mj-ea"/>
                <a:ea typeface="+mj-ea"/>
              </a:rPr>
              <a:t>。 また、米国の製品が世界中で使用できるように、米国の規格と国際規格の調整も行ってい</a:t>
            </a:r>
            <a:r>
              <a:rPr lang="ja-JP" altLang="en-US" dirty="0">
                <a:latin typeface="+mj-ea"/>
                <a:ea typeface="+mj-ea"/>
              </a:rPr>
              <a:t>ます</a:t>
            </a:r>
            <a:r>
              <a:rPr kumimoji="1" lang="ja-JP" altLang="en-US" dirty="0">
                <a:latin typeface="+mj-ea"/>
                <a:ea typeface="+mj-ea"/>
              </a:rPr>
              <a:t>。</a:t>
            </a:r>
          </a:p>
          <a:p>
            <a:pPr>
              <a:lnSpc>
                <a:spcPct val="150000"/>
              </a:lnSpc>
            </a:pPr>
            <a:r>
              <a:rPr kumimoji="1" lang="en-US" altLang="ja-JP" dirty="0">
                <a:latin typeface="+mj-ea"/>
                <a:ea typeface="+mj-ea"/>
              </a:rPr>
              <a:t>ANSI</a:t>
            </a:r>
            <a:r>
              <a:rPr kumimoji="1" lang="ja-JP" altLang="en-US" dirty="0">
                <a:latin typeface="+mj-ea"/>
                <a:ea typeface="+mj-ea"/>
              </a:rPr>
              <a:t>は、他の規格団体、政府機関、消費者団体、企業などの代表者によって開発された規格を認定しています。これらの規格により、製品の特性や性能が一貫していること、人々が同じ定義や用語を使用していること、製品が同じ方法でテストされていることが保証されます。また、</a:t>
            </a:r>
            <a:r>
              <a:rPr kumimoji="1" lang="en-US" altLang="ja-JP" dirty="0">
                <a:latin typeface="+mj-ea"/>
                <a:ea typeface="+mj-ea"/>
              </a:rPr>
              <a:t>ANSI</a:t>
            </a:r>
            <a:r>
              <a:rPr kumimoji="1" lang="ja-JP" altLang="en-US" dirty="0">
                <a:latin typeface="+mj-ea"/>
                <a:ea typeface="+mj-ea"/>
              </a:rPr>
              <a:t>は、国際規格で定義された要件に従って製品や人員の認証を行う組織を認定しています</a:t>
            </a:r>
            <a:r>
              <a:rPr kumimoji="1" lang="en-US" altLang="ja-JP" dirty="0">
                <a:latin typeface="+mj-ea"/>
                <a:ea typeface="+mj-ea"/>
              </a:rPr>
              <a:t>[4]</a:t>
            </a:r>
            <a:r>
              <a:rPr kumimoji="1" lang="ja-JP" altLang="en-US" dirty="0">
                <a:latin typeface="+mj-ea"/>
                <a:ea typeface="+mj-ea"/>
              </a:rPr>
              <a:t>。</a:t>
            </a:r>
          </a:p>
          <a:p>
            <a:endParaRPr kumimoji="1" lang="ja-JP" altLang="en-US" dirty="0"/>
          </a:p>
        </p:txBody>
      </p:sp>
      <p:sp>
        <p:nvSpPr>
          <p:cNvPr id="4" name="日付プレースホルダー 3">
            <a:extLst>
              <a:ext uri="{FF2B5EF4-FFF2-40B4-BE49-F238E27FC236}">
                <a16:creationId xmlns:a16="http://schemas.microsoft.com/office/drawing/2014/main" id="{E4B48ED7-A983-619E-8F6A-9C7FFF1C0274}"/>
              </a:ext>
            </a:extLst>
          </p:cNvPr>
          <p:cNvSpPr>
            <a:spLocks noGrp="1"/>
          </p:cNvSpPr>
          <p:nvPr>
            <p:ph type="dt" sz="half" idx="10"/>
          </p:nvPr>
        </p:nvSpPr>
        <p:spPr/>
        <p:txBody>
          <a:bodyPr/>
          <a:lstStyle/>
          <a:p>
            <a:pPr rtl="0"/>
            <a:fld id="{3FA5CEE9-FDE4-4285-BAC0-9EA43800DEE2}" type="datetime1">
              <a:rPr lang="ja-JP" altLang="en-US" smtClean="0"/>
              <a:t>2022/11/26</a:t>
            </a:fld>
            <a:endParaRPr lang="en-US" dirty="0"/>
          </a:p>
        </p:txBody>
      </p:sp>
      <p:pic>
        <p:nvPicPr>
          <p:cNvPr id="1026" name="Picture 2" descr="American National Standards Institute - Wikipedia">
            <a:extLst>
              <a:ext uri="{FF2B5EF4-FFF2-40B4-BE49-F238E27FC236}">
                <a16:creationId xmlns:a16="http://schemas.microsoft.com/office/drawing/2014/main" id="{F346F57F-6338-A85B-E5BF-FEB4404C4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024" y="5707230"/>
            <a:ext cx="2479417" cy="897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 QABA">
            <a:extLst>
              <a:ext uri="{FF2B5EF4-FFF2-40B4-BE49-F238E27FC236}">
                <a16:creationId xmlns:a16="http://schemas.microsoft.com/office/drawing/2014/main" id="{8E28499E-057D-A141-BA15-F67323C73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158" y="5669734"/>
            <a:ext cx="1186818" cy="108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7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8A9847-E7D1-A317-C7D6-C384879C08A8}"/>
              </a:ext>
            </a:extLst>
          </p:cNvPr>
          <p:cNvSpPr>
            <a:spLocks noGrp="1"/>
          </p:cNvSpPr>
          <p:nvPr>
            <p:ph type="title"/>
          </p:nvPr>
        </p:nvSpPr>
        <p:spPr/>
        <p:txBody>
          <a:bodyPr>
            <a:normAutofit/>
          </a:bodyPr>
          <a:lstStyle/>
          <a:p>
            <a:pPr lvl="0" algn="ctr"/>
            <a:r>
              <a:rPr lang="en-US" altLang="ja-JP" sz="3600" b="1" dirty="0">
                <a:solidFill>
                  <a:srgbClr val="00B0F0"/>
                </a:solidFill>
                <a:latin typeface="+mn-ea"/>
                <a:ea typeface="+mn-ea"/>
              </a:rPr>
              <a:t>QABA:</a:t>
            </a:r>
            <a:r>
              <a:rPr kumimoji="1" lang="ja-JP" altLang="en-US" sz="3600" b="1" dirty="0">
                <a:solidFill>
                  <a:srgbClr val="00B0F0"/>
                </a:solidFill>
                <a:latin typeface="+mn-ea"/>
                <a:ea typeface="+mn-ea"/>
              </a:rPr>
              <a:t>自閉症と発達障害に特化した　　</a:t>
            </a:r>
            <a:br>
              <a:rPr kumimoji="1" lang="en-US" altLang="ja-JP" sz="3600" b="1" dirty="0">
                <a:solidFill>
                  <a:srgbClr val="00B0F0"/>
                </a:solidFill>
                <a:latin typeface="+mn-ea"/>
                <a:ea typeface="+mn-ea"/>
              </a:rPr>
            </a:br>
            <a:r>
              <a:rPr kumimoji="1" lang="ja-JP" altLang="en-US" sz="3600" b="1" dirty="0">
                <a:solidFill>
                  <a:srgbClr val="00B0F0"/>
                </a:solidFill>
                <a:latin typeface="+mn-ea"/>
                <a:ea typeface="+mn-ea"/>
              </a:rPr>
              <a:t>　　</a:t>
            </a:r>
            <a:r>
              <a:rPr kumimoji="1" lang="en-US" altLang="ja-JP" sz="3600" b="1" dirty="0">
                <a:solidFill>
                  <a:srgbClr val="00B0F0"/>
                </a:solidFill>
                <a:latin typeface="+mn-ea"/>
                <a:ea typeface="+mn-ea"/>
              </a:rPr>
              <a:t>ABA</a:t>
            </a:r>
            <a:r>
              <a:rPr kumimoji="1" lang="ja-JP" altLang="en-US" sz="3600" b="1" dirty="0">
                <a:solidFill>
                  <a:srgbClr val="00B0F0"/>
                </a:solidFill>
                <a:latin typeface="+mn-ea"/>
                <a:ea typeface="+mn-ea"/>
              </a:rPr>
              <a:t>の専門</a:t>
            </a:r>
            <a:r>
              <a:rPr kumimoji="0" lang="ja-JP" altLang="en-US" sz="3600" b="1" i="0" u="none" strike="noStrike" kern="1200" cap="none" spc="0" normalizeH="0" baseline="0" noProof="0" dirty="0">
                <a:ln>
                  <a:noFill/>
                </a:ln>
                <a:solidFill>
                  <a:srgbClr val="00B0F0"/>
                </a:solidFill>
                <a:effectLst/>
                <a:uLnTx/>
                <a:uFillTx/>
                <a:latin typeface="Baskerville Old Face" pitchFamily="18" charset="0"/>
                <a:ea typeface="ＭＳ Ｐゴシック" panose="020B0600070205080204" pitchFamily="50" charset="-128"/>
                <a:cs typeface="+mj-cs"/>
              </a:rPr>
              <a:t>資格認定委員会</a:t>
            </a:r>
            <a:endParaRPr kumimoji="1" lang="ja-JP" altLang="en-US" sz="3600" dirty="0">
              <a:solidFill>
                <a:srgbClr val="00B0F0"/>
              </a:solidFill>
            </a:endParaRPr>
          </a:p>
        </p:txBody>
      </p:sp>
      <p:pic>
        <p:nvPicPr>
          <p:cNvPr id="5" name="コンテンツ プレースホルダー 4">
            <a:extLst>
              <a:ext uri="{FF2B5EF4-FFF2-40B4-BE49-F238E27FC236}">
                <a16:creationId xmlns:a16="http://schemas.microsoft.com/office/drawing/2014/main" id="{1201971B-7EC3-71CB-2CAA-67997629DE80}"/>
              </a:ext>
            </a:extLst>
          </p:cNvPr>
          <p:cNvPicPr>
            <a:picLocks noGrp="1" noChangeAspect="1"/>
          </p:cNvPicPr>
          <p:nvPr>
            <p:ph sz="half" idx="1"/>
          </p:nvPr>
        </p:nvPicPr>
        <p:blipFill>
          <a:blip r:embed="rId2"/>
          <a:stretch>
            <a:fillRect/>
          </a:stretch>
        </p:blipFill>
        <p:spPr>
          <a:xfrm>
            <a:off x="436787" y="1991032"/>
            <a:ext cx="5659213" cy="4244411"/>
          </a:xfrm>
          <a:prstGeom prst="rect">
            <a:avLst/>
          </a:prstGeom>
        </p:spPr>
      </p:pic>
      <p:pic>
        <p:nvPicPr>
          <p:cNvPr id="8" name="コンテンツ プレースホルダー 7">
            <a:extLst>
              <a:ext uri="{FF2B5EF4-FFF2-40B4-BE49-F238E27FC236}">
                <a16:creationId xmlns:a16="http://schemas.microsoft.com/office/drawing/2014/main" id="{5F0E34CA-E53E-7582-C348-D2FE2D472342}"/>
              </a:ext>
            </a:extLst>
          </p:cNvPr>
          <p:cNvPicPr>
            <a:picLocks noGrp="1" noChangeAspect="1"/>
          </p:cNvPicPr>
          <p:nvPr>
            <p:ph sz="half" idx="2"/>
          </p:nvPr>
        </p:nvPicPr>
        <p:blipFill rotWithShape="1">
          <a:blip r:embed="rId3"/>
          <a:stretch/>
        </p:blipFill>
        <p:spPr>
          <a:xfrm>
            <a:off x="5821507" y="1991032"/>
            <a:ext cx="5659214" cy="4244411"/>
          </a:xfrm>
          <a:prstGeom prst="rect">
            <a:avLst/>
          </a:prstGeom>
        </p:spPr>
      </p:pic>
    </p:spTree>
    <p:extLst>
      <p:ext uri="{BB962C8B-B14F-4D97-AF65-F5344CB8AC3E}">
        <p14:creationId xmlns:p14="http://schemas.microsoft.com/office/powerpoint/2010/main" val="302555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24465"/>
            <a:ext cx="10772775" cy="1833266"/>
          </a:xfrm>
        </p:spPr>
        <p:txBody>
          <a:bodyPr>
            <a:normAutofit/>
          </a:bodyPr>
          <a:lstStyle/>
          <a:p>
            <a:pPr algn="ctr"/>
            <a:r>
              <a:rPr lang="en-US" altLang="ja-JP" sz="3600" dirty="0"/>
              <a:t>3</a:t>
            </a:r>
            <a:r>
              <a:rPr lang="ja-JP" altLang="en-US" sz="3600" dirty="0"/>
              <a:t>段階の</a:t>
            </a:r>
            <a:r>
              <a:rPr lang="en-US" sz="3600" dirty="0"/>
              <a:t>QABA</a:t>
            </a:r>
            <a:r>
              <a:rPr lang="en-US" altLang="ja-JP" sz="3600" b="1" baseline="30000" dirty="0">
                <a:latin typeface="HGPｺﾞｼｯｸE" panose="020B0900000000000000" pitchFamily="50" charset="-128"/>
                <a:ea typeface="HGPｺﾞｼｯｸE" panose="020B0900000000000000" pitchFamily="50" charset="-128"/>
              </a:rPr>
              <a:t>® </a:t>
            </a:r>
            <a:r>
              <a:rPr lang="ja-JP" altLang="en-US" sz="3600" dirty="0"/>
              <a:t>認定プログラム</a:t>
            </a:r>
            <a:br>
              <a:rPr lang="en-US" altLang="ja-JP" sz="3600" dirty="0"/>
            </a:br>
            <a:endParaRPr lang="en-US" sz="3600" dirty="0"/>
          </a:p>
        </p:txBody>
      </p:sp>
      <p:sp>
        <p:nvSpPr>
          <p:cNvPr id="3" name="Content Placeholder 2"/>
          <p:cNvSpPr>
            <a:spLocks noGrp="1"/>
          </p:cNvSpPr>
          <p:nvPr>
            <p:ph idx="1"/>
          </p:nvPr>
        </p:nvSpPr>
        <p:spPr>
          <a:xfrm>
            <a:off x="1338876" y="1401096"/>
            <a:ext cx="9409470" cy="5251703"/>
          </a:xfrm>
        </p:spPr>
        <p:txBody>
          <a:bodyPr>
            <a:normAutofit fontScale="92500" lnSpcReduction="10000"/>
          </a:bodyPr>
          <a:lstStyle/>
          <a:p>
            <a:pPr marL="0" indent="0">
              <a:buNone/>
            </a:pPr>
            <a:r>
              <a:rPr lang="en-US" altLang="ja-JP" sz="2200" b="1" dirty="0"/>
              <a:t>Qualified Behavior Analyst</a:t>
            </a:r>
            <a:r>
              <a:rPr lang="ja-JP" altLang="en-US" sz="2200" b="1" dirty="0"/>
              <a:t>（</a:t>
            </a:r>
            <a:r>
              <a:rPr lang="en-US" altLang="ja-JP" sz="2200" b="1" dirty="0"/>
              <a:t>QBA</a:t>
            </a:r>
            <a:r>
              <a:rPr lang="en-US" altLang="ja-JP" sz="2200" b="1" baseline="30000" dirty="0">
                <a:latin typeface="HGPｺﾞｼｯｸE" panose="020B0900000000000000" pitchFamily="50" charset="-128"/>
                <a:ea typeface="HGPｺﾞｼｯｸE" panose="020B0900000000000000" pitchFamily="50" charset="-128"/>
              </a:rPr>
              <a:t> ® </a:t>
            </a:r>
            <a:r>
              <a:rPr lang="ja-JP" altLang="en-US" sz="2200" b="1" dirty="0"/>
              <a:t>）について</a:t>
            </a:r>
            <a:r>
              <a:rPr lang="en-US" altLang="ja-JP" sz="2200" b="1" dirty="0"/>
              <a:t>Qualified Behavior Analyst</a:t>
            </a:r>
            <a:r>
              <a:rPr lang="ja-JP" altLang="en-US" sz="2200" b="1" dirty="0">
                <a:latin typeface="ＭＳ 明朝" panose="02020609040205080304" pitchFamily="17" charset="-128"/>
                <a:ea typeface="ＭＳ 明朝" panose="02020609040205080304" pitchFamily="17" charset="-128"/>
              </a:rPr>
              <a:t>（</a:t>
            </a:r>
            <a:r>
              <a:rPr lang="en-US" altLang="ja-JP" sz="2200" b="1" dirty="0">
                <a:latin typeface="ＭＳ 明朝" panose="02020609040205080304" pitchFamily="17" charset="-128"/>
                <a:ea typeface="ＭＳ 明朝" panose="02020609040205080304" pitchFamily="17" charset="-128"/>
              </a:rPr>
              <a:t>QABA</a:t>
            </a:r>
            <a:r>
              <a:rPr lang="ja-JP" altLang="en-US" sz="2200" b="1" dirty="0">
                <a:latin typeface="ＭＳ 明朝" panose="02020609040205080304" pitchFamily="17" charset="-128"/>
                <a:ea typeface="ＭＳ 明朝" panose="02020609040205080304" pitchFamily="17" charset="-128"/>
              </a:rPr>
              <a:t>認定行動分析士）</a:t>
            </a:r>
            <a:r>
              <a:rPr lang="ja-JP" altLang="en-US" sz="2200" dirty="0">
                <a:latin typeface="ＭＳ 明朝" panose="02020609040205080304" pitchFamily="17" charset="-128"/>
                <a:ea typeface="ＭＳ 明朝" panose="02020609040205080304" pitchFamily="17" charset="-128"/>
              </a:rPr>
              <a:t>の略。この資格者は、候補者の自閉症スペクトラム障害および関連する障害を持つ個人に治療的介入を行う専門家のコンピテンシーにおける知識、スキル、能力を持ち、専門家としての完全な能力／資格を示しているかどうかを判断します（公衆の安全と福祉を守るため）。</a:t>
            </a:r>
            <a:endParaRPr lang="en-US" sz="2200" dirty="0">
              <a:latin typeface="ＭＳ 明朝" panose="02020609040205080304" pitchFamily="17" charset="-128"/>
              <a:ea typeface="ＭＳ 明朝" panose="02020609040205080304" pitchFamily="17" charset="-128"/>
            </a:endParaRPr>
          </a:p>
          <a:p>
            <a:pPr marL="0" indent="0">
              <a:buNone/>
            </a:pPr>
            <a:r>
              <a:rPr lang="en-US" sz="2200" b="1" dirty="0"/>
              <a:t>Qualified Autism Services Practitioner–Supervisor (QASP-S</a:t>
            </a:r>
            <a:r>
              <a:rPr lang="en-US" altLang="ja-JP" sz="2200" b="1" baseline="30000" dirty="0">
                <a:latin typeface="HGPｺﾞｼｯｸE" panose="020B0900000000000000" pitchFamily="50" charset="-128"/>
                <a:ea typeface="HGPｺﾞｼｯｸE" panose="020B0900000000000000" pitchFamily="50" charset="-128"/>
              </a:rPr>
              <a:t> ®</a:t>
            </a:r>
            <a:r>
              <a:rPr lang="en-US" sz="2200" b="1" dirty="0"/>
              <a:t>)</a:t>
            </a:r>
            <a:r>
              <a:rPr lang="en-US" altLang="ja-JP" sz="2200" b="1" dirty="0"/>
              <a:t>QABA</a:t>
            </a:r>
            <a:r>
              <a:rPr lang="ja-JP" altLang="en-US" sz="2200" b="1" dirty="0">
                <a:latin typeface="ＭＳ 明朝" panose="02020609040205080304" pitchFamily="17" charset="-128"/>
                <a:ea typeface="ＭＳ 明朝" panose="02020609040205080304" pitchFamily="17" charset="-128"/>
              </a:rPr>
              <a:t>認定自閉症サービスプラクティショナー・スーパーバイザー</a:t>
            </a:r>
            <a:r>
              <a:rPr lang="ja-JP" altLang="en-US" sz="2200" dirty="0">
                <a:latin typeface="ＭＳ 明朝" panose="02020609040205080304" pitchFamily="17" charset="-128"/>
                <a:ea typeface="ＭＳ 明朝" panose="02020609040205080304" pitchFamily="17" charset="-128"/>
              </a:rPr>
              <a:t>：中堅レベルの資格。</a:t>
            </a:r>
            <a:r>
              <a:rPr lang="en-US" altLang="ja-JP" sz="2200" dirty="0">
                <a:latin typeface="ＭＳ 明朝" panose="02020609040205080304" pitchFamily="17" charset="-128"/>
                <a:ea typeface="ＭＳ 明朝" panose="02020609040205080304" pitchFamily="17" charset="-128"/>
              </a:rPr>
              <a:t>QASP-S</a:t>
            </a:r>
            <a:r>
              <a:rPr lang="ja-JP" altLang="en-US" sz="2200" dirty="0">
                <a:latin typeface="ＭＳ 明朝" panose="02020609040205080304" pitchFamily="17" charset="-128"/>
                <a:ea typeface="ＭＳ 明朝" panose="02020609040205080304" pitchFamily="17" charset="-128"/>
              </a:rPr>
              <a:t>認定者は、スペクトラム障害としての自閉症を理解し、自閉症に効果的に取り組むための原則を示します。</a:t>
            </a:r>
            <a:r>
              <a:rPr lang="en-US" altLang="ja-JP" sz="2200" dirty="0">
                <a:latin typeface="ＭＳ 明朝" panose="02020609040205080304" pitchFamily="17" charset="-128"/>
                <a:ea typeface="ＭＳ 明朝" panose="02020609040205080304" pitchFamily="17" charset="-128"/>
              </a:rPr>
              <a:t>QASP-S</a:t>
            </a:r>
            <a:r>
              <a:rPr lang="ja-JP" altLang="en-US" sz="2200" dirty="0">
                <a:latin typeface="ＭＳ 明朝" panose="02020609040205080304" pitchFamily="17" charset="-128"/>
                <a:ea typeface="ＭＳ 明朝" panose="02020609040205080304" pitchFamily="17" charset="-128"/>
              </a:rPr>
              <a:t>は、</a:t>
            </a:r>
            <a:r>
              <a:rPr lang="en-US" altLang="ja-JP" sz="2200" dirty="0">
                <a:latin typeface="ＭＳ 明朝" panose="02020609040205080304" pitchFamily="17" charset="-128"/>
                <a:ea typeface="ＭＳ 明朝" panose="02020609040205080304" pitchFamily="17" charset="-128"/>
              </a:rPr>
              <a:t>ABA</a:t>
            </a:r>
            <a:r>
              <a:rPr lang="ja-JP" altLang="en-US" sz="2200" dirty="0">
                <a:latin typeface="ＭＳ 明朝" panose="02020609040205080304" pitchFamily="17" charset="-128"/>
                <a:ea typeface="ＭＳ 明朝" panose="02020609040205080304" pitchFamily="17" charset="-128"/>
              </a:rPr>
              <a:t>および</a:t>
            </a:r>
            <a:r>
              <a:rPr lang="en-US" altLang="ja-JP" sz="2200" dirty="0">
                <a:latin typeface="ＭＳ 明朝" panose="02020609040205080304" pitchFamily="17" charset="-128"/>
                <a:ea typeface="ＭＳ 明朝" panose="02020609040205080304" pitchFamily="17" charset="-128"/>
              </a:rPr>
              <a:t>ASD</a:t>
            </a:r>
            <a:r>
              <a:rPr lang="ja-JP" altLang="en-US" sz="2200" dirty="0">
                <a:latin typeface="ＭＳ 明朝" panose="02020609040205080304" pitchFamily="17" charset="-128"/>
                <a:ea typeface="ＭＳ 明朝" panose="02020609040205080304" pitchFamily="17" charset="-128"/>
              </a:rPr>
              <a:t>の範囲内でライセンスを持つ専門家、または</a:t>
            </a:r>
            <a:r>
              <a:rPr lang="en-US" altLang="ja-JP" sz="2200" dirty="0">
                <a:latin typeface="ＭＳ 明朝" panose="02020609040205080304" pitchFamily="17" charset="-128"/>
                <a:ea typeface="ＭＳ 明朝" panose="02020609040205080304" pitchFamily="17" charset="-128"/>
              </a:rPr>
              <a:t>BCBA</a:t>
            </a:r>
            <a:r>
              <a:rPr lang="ja-JP" altLang="en-US" sz="2200" dirty="0">
                <a:latin typeface="ＭＳ 明朝" panose="02020609040205080304" pitchFamily="17" charset="-128"/>
                <a:ea typeface="ＭＳ 明朝" panose="02020609040205080304" pitchFamily="17" charset="-128"/>
              </a:rPr>
              <a:t>や</a:t>
            </a:r>
            <a:r>
              <a:rPr lang="en-US" altLang="ja-JP" sz="2200" dirty="0">
                <a:latin typeface="ＭＳ 明朝" panose="02020609040205080304" pitchFamily="17" charset="-128"/>
                <a:ea typeface="ＭＳ 明朝" panose="02020609040205080304" pitchFamily="17" charset="-128"/>
              </a:rPr>
              <a:t>QBA</a:t>
            </a:r>
            <a:r>
              <a:rPr lang="ja-JP" altLang="en-US" sz="2200" dirty="0">
                <a:latin typeface="ＭＳ 明朝" panose="02020609040205080304" pitchFamily="17" charset="-128"/>
                <a:ea typeface="ＭＳ 明朝" panose="02020609040205080304" pitchFamily="17" charset="-128"/>
              </a:rPr>
              <a:t>の監督下でスーパーバイズを行うことができます。申請者は、</a:t>
            </a:r>
            <a:r>
              <a:rPr lang="en-US" altLang="ja-JP" sz="2200" dirty="0">
                <a:latin typeface="ＭＳ 明朝" panose="02020609040205080304" pitchFamily="17" charset="-128"/>
                <a:ea typeface="ＭＳ 明朝" panose="02020609040205080304" pitchFamily="17" charset="-128"/>
              </a:rPr>
              <a:t>8</a:t>
            </a:r>
            <a:r>
              <a:rPr lang="ja-JP" altLang="en-US" sz="2200" dirty="0">
                <a:latin typeface="ＭＳ 明朝" panose="02020609040205080304" pitchFamily="17" charset="-128"/>
                <a:ea typeface="ＭＳ 明朝" panose="02020609040205080304" pitchFamily="17" charset="-128"/>
              </a:rPr>
              <a:t>時間のスーパーバイズコースワークの証拠を提出しなければなりません。</a:t>
            </a:r>
            <a:endParaRPr lang="en-US" sz="2200" dirty="0">
              <a:latin typeface="ＭＳ 明朝" panose="02020609040205080304" pitchFamily="17" charset="-128"/>
              <a:ea typeface="ＭＳ 明朝" panose="02020609040205080304" pitchFamily="17" charset="-128"/>
            </a:endParaRPr>
          </a:p>
          <a:p>
            <a:pPr marL="0" indent="0">
              <a:buNone/>
            </a:pPr>
            <a:r>
              <a:rPr lang="en-US" sz="2200" b="1" dirty="0"/>
              <a:t>Applied Behavior Analysis Technician (ABAT</a:t>
            </a:r>
            <a:r>
              <a:rPr lang="en-US" altLang="ja-JP" sz="2200" b="1" baseline="30000" dirty="0">
                <a:latin typeface="HGPｺﾞｼｯｸE" panose="020B0900000000000000" pitchFamily="50" charset="-128"/>
                <a:ea typeface="HGPｺﾞｼｯｸE" panose="020B0900000000000000" pitchFamily="50" charset="-128"/>
              </a:rPr>
              <a:t> ®</a:t>
            </a:r>
            <a:r>
              <a:rPr lang="en-US" sz="2200" b="1" dirty="0"/>
              <a:t>)</a:t>
            </a:r>
            <a:r>
              <a:rPr lang="en-US" altLang="ja-JP" sz="2200" b="1" dirty="0"/>
              <a:t>ABA</a:t>
            </a:r>
            <a:r>
              <a:rPr lang="ja-JP" altLang="en-US" sz="2200" b="1" dirty="0"/>
              <a:t>技術士</a:t>
            </a:r>
            <a:endParaRPr lang="en-US" altLang="ja-JP" sz="2200" b="1" dirty="0"/>
          </a:p>
          <a:p>
            <a:pPr marL="0" indent="0">
              <a:buNone/>
            </a:pPr>
            <a:r>
              <a:rPr lang="ja-JP" altLang="en-US" sz="2200" dirty="0">
                <a:latin typeface="ＭＳ 明朝" panose="02020609040205080304" pitchFamily="17" charset="-128"/>
                <a:ea typeface="ＭＳ 明朝" panose="02020609040205080304" pitchFamily="17" charset="-128"/>
              </a:rPr>
              <a:t>エントリーレベルの資格。この試験は、承認されたコースワークを修了し、必要な</a:t>
            </a:r>
            <a:r>
              <a:rPr lang="en-US" altLang="ja-JP" sz="2200" dirty="0">
                <a:latin typeface="ＭＳ 明朝" panose="02020609040205080304" pitchFamily="17" charset="-128"/>
                <a:ea typeface="ＭＳ 明朝" panose="02020609040205080304" pitchFamily="17" charset="-128"/>
              </a:rPr>
              <a:t>15</a:t>
            </a:r>
            <a:r>
              <a:rPr lang="ja-JP" altLang="en-US" sz="2200" dirty="0">
                <a:latin typeface="ＭＳ 明朝" panose="02020609040205080304" pitchFamily="17" charset="-128"/>
                <a:ea typeface="ＭＳ 明朝" panose="02020609040205080304" pitchFamily="17" charset="-128"/>
              </a:rPr>
              <a:t>時間の監督付きフィールドワークを満たした人を対象としています。</a:t>
            </a:r>
            <a:endParaRPr lang="en-US" altLang="ja-JP" sz="2200" dirty="0">
              <a:latin typeface="ＭＳ 明朝" panose="02020609040205080304" pitchFamily="17" charset="-128"/>
              <a:ea typeface="ＭＳ 明朝" panose="02020609040205080304" pitchFamily="17" charset="-128"/>
            </a:endParaRPr>
          </a:p>
          <a:p>
            <a:pPr marL="0" indent="0">
              <a:buNone/>
            </a:pPr>
            <a:endParaRPr lang="en-US" altLang="ja-JP" sz="2200" dirty="0">
              <a:latin typeface="ＭＳ 明朝" panose="02020609040205080304" pitchFamily="17" charset="-128"/>
              <a:ea typeface="ＭＳ 明朝" panose="02020609040205080304" pitchFamily="17" charset="-128"/>
            </a:endParaRPr>
          </a:p>
          <a:p>
            <a:pPr marL="0" indent="0">
              <a:buNone/>
            </a:pPr>
            <a:r>
              <a:rPr lang="en-US" altLang="ja-JP" sz="2200" b="1" dirty="0">
                <a:latin typeface="ＭＳ 明朝" panose="02020609040205080304" pitchFamily="17" charset="-128"/>
                <a:ea typeface="ＭＳ 明朝" panose="02020609040205080304" pitchFamily="17" charset="-128"/>
              </a:rPr>
              <a:t>QASP-S</a:t>
            </a:r>
            <a:r>
              <a:rPr lang="en-US" altLang="ja-JP" sz="2400" b="1" baseline="30000" dirty="0">
                <a:latin typeface="HGPｺﾞｼｯｸE" panose="020B0900000000000000" pitchFamily="50" charset="-128"/>
                <a:ea typeface="HGPｺﾞｼｯｸE" panose="020B0900000000000000" pitchFamily="50" charset="-128"/>
              </a:rPr>
              <a:t> ®</a:t>
            </a:r>
            <a:r>
              <a:rPr lang="ja-JP" altLang="en-US" sz="2200" b="1" dirty="0">
                <a:latin typeface="ＭＳ 明朝" panose="02020609040205080304" pitchFamily="17" charset="-128"/>
                <a:ea typeface="ＭＳ 明朝" panose="02020609040205080304" pitchFamily="17" charset="-128"/>
              </a:rPr>
              <a:t>と</a:t>
            </a:r>
            <a:r>
              <a:rPr lang="en-US" altLang="ja-JP" sz="2200" b="1" dirty="0">
                <a:latin typeface="ＭＳ 明朝" panose="02020609040205080304" pitchFamily="17" charset="-128"/>
                <a:ea typeface="ＭＳ 明朝" panose="02020609040205080304" pitchFamily="17" charset="-128"/>
              </a:rPr>
              <a:t>ABAT</a:t>
            </a:r>
            <a:r>
              <a:rPr lang="en-US" altLang="ja-JP" sz="2400" b="1" baseline="30000" dirty="0">
                <a:latin typeface="HGPｺﾞｼｯｸE" panose="020B0900000000000000" pitchFamily="50" charset="-128"/>
                <a:ea typeface="HGPｺﾞｼｯｸE" panose="020B0900000000000000" pitchFamily="50" charset="-128"/>
              </a:rPr>
              <a:t> ®</a:t>
            </a:r>
            <a:r>
              <a:rPr lang="ja-JP" altLang="en-US" sz="2200" b="1" dirty="0">
                <a:latin typeface="ＭＳ 明朝" panose="02020609040205080304" pitchFamily="17" charset="-128"/>
                <a:ea typeface="ＭＳ 明朝" panose="02020609040205080304" pitchFamily="17" charset="-128"/>
              </a:rPr>
              <a:t>は、</a:t>
            </a:r>
            <a:r>
              <a:rPr lang="en-US" altLang="ja-JP" sz="2200" b="1" dirty="0">
                <a:latin typeface="ＭＳ 明朝" panose="02020609040205080304" pitchFamily="17" charset="-128"/>
                <a:ea typeface="ＭＳ 明朝" panose="02020609040205080304" pitchFamily="17" charset="-128"/>
              </a:rPr>
              <a:t>QBA</a:t>
            </a:r>
            <a:r>
              <a:rPr lang="ja-JP" altLang="en-US" sz="2200" b="1" dirty="0">
                <a:latin typeface="ＭＳ 明朝" panose="02020609040205080304" pitchFamily="17" charset="-128"/>
                <a:ea typeface="ＭＳ 明朝" panose="02020609040205080304" pitchFamily="17" charset="-128"/>
              </a:rPr>
              <a:t>、</a:t>
            </a:r>
            <a:r>
              <a:rPr lang="en-US" altLang="ja-JP" sz="2200" b="1" dirty="0">
                <a:latin typeface="ＭＳ 明朝" panose="02020609040205080304" pitchFamily="17" charset="-128"/>
                <a:ea typeface="ＭＳ 明朝" panose="02020609040205080304" pitchFamily="17" charset="-128"/>
              </a:rPr>
              <a:t>ABA</a:t>
            </a:r>
            <a:r>
              <a:rPr lang="ja-JP" altLang="en-US" sz="2200" b="1" dirty="0">
                <a:latin typeface="ＭＳ 明朝" panose="02020609040205080304" pitchFamily="17" charset="-128"/>
                <a:ea typeface="ＭＳ 明朝" panose="02020609040205080304" pitchFamily="17" charset="-128"/>
              </a:rPr>
              <a:t>と</a:t>
            </a:r>
            <a:r>
              <a:rPr lang="en-US" altLang="ja-JP" sz="2200" b="1" dirty="0">
                <a:latin typeface="ＭＳ 明朝" panose="02020609040205080304" pitchFamily="17" charset="-128"/>
                <a:ea typeface="ＭＳ 明朝" panose="02020609040205080304" pitchFamily="17" charset="-128"/>
              </a:rPr>
              <a:t>ASD</a:t>
            </a:r>
            <a:r>
              <a:rPr lang="ja-JP" altLang="en-US" sz="2200" b="1" dirty="0">
                <a:latin typeface="ＭＳ 明朝" panose="02020609040205080304" pitchFamily="17" charset="-128"/>
                <a:ea typeface="ＭＳ 明朝" panose="02020609040205080304" pitchFamily="17" charset="-128"/>
              </a:rPr>
              <a:t>を診療範囲に持つ免許を持った専門家、または</a:t>
            </a:r>
            <a:r>
              <a:rPr lang="en-US" altLang="ja-JP" sz="2200" b="1" dirty="0">
                <a:latin typeface="ＭＳ 明朝" panose="02020609040205080304" pitchFamily="17" charset="-128"/>
                <a:ea typeface="ＭＳ 明朝" panose="02020609040205080304" pitchFamily="17" charset="-128"/>
              </a:rPr>
              <a:t>BCBA</a:t>
            </a:r>
            <a:r>
              <a:rPr lang="ja-JP" altLang="en-US" sz="2200" b="1" dirty="0">
                <a:latin typeface="ＭＳ 明朝" panose="02020609040205080304" pitchFamily="17" charset="-128"/>
                <a:ea typeface="ＭＳ 明朝" panose="02020609040205080304" pitchFamily="17" charset="-128"/>
              </a:rPr>
              <a:t>の監督の下で活動します。</a:t>
            </a:r>
            <a:endParaRPr lang="en-US" sz="22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2305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altLang="en-US" sz="4000" dirty="0"/>
              <a:t>事前承認済みコースワーク</a:t>
            </a:r>
            <a:endParaRPr lang="en-US" sz="4000" dirty="0"/>
          </a:p>
        </p:txBody>
      </p:sp>
      <p:sp>
        <p:nvSpPr>
          <p:cNvPr id="3" name="Content Placeholder 2"/>
          <p:cNvSpPr>
            <a:spLocks noGrp="1"/>
          </p:cNvSpPr>
          <p:nvPr>
            <p:ph idx="1"/>
          </p:nvPr>
        </p:nvSpPr>
        <p:spPr>
          <a:xfrm>
            <a:off x="1179871" y="1991032"/>
            <a:ext cx="9689689" cy="3982732"/>
          </a:xfrm>
        </p:spPr>
        <p:txBody>
          <a:bodyPr>
            <a:normAutofit/>
          </a:bodyPr>
          <a:lstStyle/>
          <a:p>
            <a:pPr marL="0" indent="0">
              <a:buNone/>
            </a:pPr>
            <a:r>
              <a:rPr lang="en-US" altLang="ja-JP" sz="2600" dirty="0"/>
              <a:t>QABA</a:t>
            </a:r>
            <a:r>
              <a:rPr lang="ja-JP" altLang="en-US" sz="2600" dirty="0"/>
              <a:t>は、カレッジ、大学、サービスプロバイダー、オンライントレーニング機関を通じて提供される既存のコースワークの資格を事前に判定するプロセスを確立しました。</a:t>
            </a:r>
            <a:endParaRPr lang="en-US" altLang="ja-JP" sz="2600" dirty="0"/>
          </a:p>
          <a:p>
            <a:pPr marL="0" indent="0">
              <a:buNone/>
            </a:pPr>
            <a:r>
              <a:rPr lang="ja-JP" altLang="en-US" sz="2600" dirty="0"/>
              <a:t> （</a:t>
            </a:r>
            <a:r>
              <a:rPr lang="en-US" altLang="ja-JP" sz="2600" dirty="0"/>
              <a:t>U of South Florida, U of West Florida, UC Santa Barbara, Clarion U, African and South Korean universities etc.)</a:t>
            </a:r>
            <a:endParaRPr lang="en-US" sz="2600" dirty="0"/>
          </a:p>
          <a:p>
            <a:pPr marL="0" indent="0">
              <a:buNone/>
            </a:pPr>
            <a:endParaRPr lang="en-US" sz="2600" dirty="0"/>
          </a:p>
          <a:p>
            <a:r>
              <a:rPr lang="ja-JP" altLang="en-US" sz="2400" dirty="0"/>
              <a:t>このプロセスは</a:t>
            </a:r>
            <a:r>
              <a:rPr lang="en-US" altLang="ja-JP" sz="2400" dirty="0"/>
              <a:t>QABA</a:t>
            </a:r>
            <a:r>
              <a:rPr lang="ja-JP" altLang="en-US" sz="2400" dirty="0"/>
              <a:t>のウェブサイトに掲載されています。</a:t>
            </a:r>
            <a:r>
              <a:rPr lang="en-US" altLang="ja-JP" sz="2400" dirty="0"/>
              <a:t>QABA</a:t>
            </a:r>
            <a:r>
              <a:rPr lang="ja-JP" altLang="en-US" sz="2400" dirty="0"/>
              <a:t>の資格認定のための現在の</a:t>
            </a:r>
            <a:r>
              <a:rPr lang="en-US" altLang="ja-JP" sz="2400" dirty="0"/>
              <a:t>Pre-Approved Coursework </a:t>
            </a:r>
            <a:r>
              <a:rPr lang="ja-JP" altLang="en-US" sz="2400" dirty="0"/>
              <a:t>（事前承認済みコースワークプロバイダ）と</a:t>
            </a:r>
            <a:r>
              <a:rPr lang="en-US" altLang="ja-JP" sz="2400" dirty="0"/>
              <a:t> CEU </a:t>
            </a:r>
            <a:r>
              <a:rPr lang="ja-JP" altLang="en-US" sz="2400" dirty="0"/>
              <a:t>プロバイダをウェブサイトで確認することができます。</a:t>
            </a:r>
            <a:endParaRPr lang="en-US" sz="2400" dirty="0"/>
          </a:p>
        </p:txBody>
      </p:sp>
    </p:spTree>
    <p:extLst>
      <p:ext uri="{BB962C8B-B14F-4D97-AF65-F5344CB8AC3E}">
        <p14:creationId xmlns:p14="http://schemas.microsoft.com/office/powerpoint/2010/main" val="38160865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TotalTime>
  <Words>2799</Words>
  <Application>Microsoft Office PowerPoint</Application>
  <PresentationFormat>ワイド画面</PresentationFormat>
  <Paragraphs>156</Paragraphs>
  <Slides>26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26</vt:i4>
      </vt:variant>
    </vt:vector>
  </HeadingPairs>
  <TitlesOfParts>
    <vt:vector size="40" baseType="lpstr">
      <vt:lpstr>HGPｺﾞｼｯｸE</vt:lpstr>
      <vt:lpstr>ＭＳ Ｐゴシック</vt:lpstr>
      <vt:lpstr>ＭＳ 明朝</vt:lpstr>
      <vt:lpstr>游明朝</vt:lpstr>
      <vt:lpstr>Arial</vt:lpstr>
      <vt:lpstr>Baskerville Old Face</vt:lpstr>
      <vt:lpstr>Calibri</vt:lpstr>
      <vt:lpstr>Calibri Light</vt:lpstr>
      <vt:lpstr>Times New Roman</vt:lpstr>
      <vt:lpstr>Wingdings</vt:lpstr>
      <vt:lpstr>Wingdings 2</vt:lpstr>
      <vt:lpstr>HDOfficeLightV0</vt:lpstr>
      <vt:lpstr>1_HDOfficeLightV0</vt:lpstr>
      <vt:lpstr>メトロポリタン</vt:lpstr>
      <vt:lpstr>「ABAの現場の プロを育てる」 講師：田中桜子 　　　 　　　　PhD. BCBA-D</vt:lpstr>
      <vt:lpstr>   自閉症スペクトラム障害などの発達支援に特化したABAの専門家育成カリキュラムの必要性：国内現状と国際標準の比較検討 田中桜子・呑谷恵・長尾陽子　 （認知・行動療法学会第48回大会にて発表　R4年9月） ）  </vt:lpstr>
      <vt:lpstr>二つのABA国際資格の種類と認定機関について:　BACBとQABA</vt:lpstr>
      <vt:lpstr>　国際資格の種類と認定機関について: BACB</vt:lpstr>
      <vt:lpstr>Behavior Analyst Certification Board ® （BACB）米国行動分析士認定協会 </vt:lpstr>
      <vt:lpstr>２．国際資格の２．国際資格の種類　　国際資格の種類と認定機関について：QABA 　　　　Qualified Behavior Analysts Credentialing Board ®  米国公認行動分析士資格認定委員会 関について</vt:lpstr>
      <vt:lpstr>QABA:自閉症と発達障害に特化した　　 　　ABAの専門資格認定委員会</vt:lpstr>
      <vt:lpstr>3段階のQABA® 認定プログラム </vt:lpstr>
      <vt:lpstr>事前承認済みコースワーク</vt:lpstr>
      <vt:lpstr>QABA 承認コースワーク  日本語カリキュラム</vt:lpstr>
      <vt:lpstr>授業ではBACBとQABAの両方の課題を履修</vt:lpstr>
      <vt:lpstr>アメリカでのABA実践現状</vt:lpstr>
      <vt:lpstr>アメリカでのABA実践現状</vt:lpstr>
      <vt:lpstr>アメリカでのABA実践現状</vt:lpstr>
      <vt:lpstr>アメリカ（北米）と日本の比較</vt:lpstr>
      <vt:lpstr>日本でのABA実践の現状</vt:lpstr>
      <vt:lpstr>国内限定での関連資格の習得と維持基準は？</vt:lpstr>
      <vt:lpstr>PowerPoint プレゼンテーション</vt:lpstr>
      <vt:lpstr>PowerPoint プレゼンテーション</vt:lpstr>
      <vt:lpstr>応用行動分析学～応用行動分析家の倫理の考察～ クーパー、ヘロン、ヒューワード著</vt:lpstr>
      <vt:lpstr>行動分析学の独自性</vt:lpstr>
      <vt:lpstr>行動分析家の倫理  ～責任ある実践へのガイドライン～ ジョン・ベイリー＆ メアリー・バーチ著 </vt:lpstr>
      <vt:lpstr>PowerPoint プレゼンテーション</vt:lpstr>
      <vt:lpstr>QABA倫理規定</vt:lpstr>
      <vt:lpstr>日本で現在提供されている事前承認済みQABAコースワーク: ABAT, QASP-S, QBA</vt:lpstr>
      <vt:lpstr>参考文献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ABAの国際化：資格の標準化と教育について</dc:title>
  <dc:creator>tanaka sakurako</dc:creator>
  <cp:lastModifiedBy>tanaka sakurako</cp:lastModifiedBy>
  <cp:revision>275</cp:revision>
  <dcterms:created xsi:type="dcterms:W3CDTF">2022-05-04T10:57:50Z</dcterms:created>
  <dcterms:modified xsi:type="dcterms:W3CDTF">2022-11-26T05:40:40Z</dcterms:modified>
</cp:coreProperties>
</file>